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51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37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729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603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219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492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471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462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13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486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956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487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A19CC-107A-4390-BC98-D0E3A5D5BF4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D5CBC0-5A11-451F-842A-CAF3FA7EFE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351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Geometrické tvary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398468" cy="6034617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</a:t>
            </a:r>
            <a:r>
              <a:rPr lang="cs-CZ" sz="1600" b="1" dirty="0" smtClean="0">
                <a:solidFill>
                  <a:prstClr val="black"/>
                </a:solidFill>
              </a:rPr>
              <a:t>., 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VY_12_INOVACE_11_GEOMETRICKÉ </a:t>
            </a:r>
            <a:r>
              <a:rPr lang="cs-CZ" sz="1600" dirty="0">
                <a:solidFill>
                  <a:prstClr val="black"/>
                </a:solidFill>
              </a:rPr>
              <a:t>TVARY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11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 dirty="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>
                <a:solidFill>
                  <a:prstClr val="black"/>
                </a:solidFill>
              </a:rPr>
              <a:t>29. 8. 2012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první, 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</a:t>
            </a:r>
            <a:r>
              <a:rPr lang="cs-CZ" sz="1600" dirty="0" smtClean="0">
                <a:solidFill>
                  <a:prstClr val="black"/>
                </a:solidFill>
              </a:rPr>
              <a:t>., 2.  </a:t>
            </a:r>
            <a:r>
              <a:rPr lang="cs-CZ" sz="1600" dirty="0">
                <a:solidFill>
                  <a:prstClr val="black"/>
                </a:solidFill>
              </a:rPr>
              <a:t>ročníku na procvičení geometrických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tvarů, pravolevé orientace Je určen pro samostatnou práci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žáků, společná kontrola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trojúhelník, čtverec, obdélník, kruh, vpravo, vlevo, uprostřed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666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8640" y="366184"/>
            <a:ext cx="6669360" cy="2333608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1. Pokračuj v řadách.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________________________________________________________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________________________________________________________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________________________________________________________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2946" y="2473313"/>
            <a:ext cx="6172200" cy="60346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dirty="0" smtClean="0"/>
              <a:t>2. Vybarvuj.                                                                                          hnědě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                              červeně</a:t>
            </a:r>
          </a:p>
          <a:p>
            <a:pPr marL="0" indent="0">
              <a:buNone/>
            </a:pPr>
            <a:r>
              <a:rPr lang="cs-CZ" sz="1600" dirty="0" smtClean="0"/>
              <a:t>                                                                                                                modře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                              žlutě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Hledej předměty ve třídě, které mají tvar      ,           ,        ,        . </a:t>
            </a:r>
          </a:p>
          <a:p>
            <a:pPr marL="0" indent="0">
              <a:buNone/>
            </a:pPr>
            <a:r>
              <a:rPr lang="cs-CZ" sz="1600" dirty="0" smtClean="0"/>
              <a:t>                                                                        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  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ovnoramenný trojúhelník 4"/>
          <p:cNvSpPr/>
          <p:nvPr/>
        </p:nvSpPr>
        <p:spPr>
          <a:xfrm>
            <a:off x="548680" y="1043608"/>
            <a:ext cx="288032" cy="288032"/>
          </a:xfrm>
          <a:prstGeom prst="triangl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916061" y="1043608"/>
            <a:ext cx="288032" cy="288032"/>
          </a:xfrm>
          <a:prstGeom prst="triangl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253603" y="1051992"/>
            <a:ext cx="288032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28800" y="1051992"/>
            <a:ext cx="288032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6200000">
            <a:off x="1073583" y="1575149"/>
            <a:ext cx="360040" cy="14401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6200000">
            <a:off x="824233" y="1575148"/>
            <a:ext cx="360041" cy="14401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684" y="1619672"/>
            <a:ext cx="216024" cy="224408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62867" y="2231740"/>
            <a:ext cx="369379" cy="10801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1060077" y="2123728"/>
            <a:ext cx="216024" cy="216024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370743" y="2123728"/>
            <a:ext cx="216024" cy="21602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700808" y="2120448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7556" y="3635896"/>
            <a:ext cx="1095277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842832" y="3641626"/>
            <a:ext cx="1116123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261640" y="3121387"/>
            <a:ext cx="576064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844575" y="3121386"/>
            <a:ext cx="556318" cy="52023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ravoúhlý trojúhelník 23"/>
          <p:cNvSpPr/>
          <p:nvPr/>
        </p:nvSpPr>
        <p:spPr>
          <a:xfrm>
            <a:off x="2958955" y="3625443"/>
            <a:ext cx="468053" cy="50405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 rot="16200000">
            <a:off x="268221" y="3660617"/>
            <a:ext cx="504060" cy="45461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222399" y="4148336"/>
            <a:ext cx="648072" cy="61206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857559" y="4157119"/>
            <a:ext cx="648072" cy="61206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149080" y="5148063"/>
            <a:ext cx="468052" cy="49392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013735" y="5652120"/>
            <a:ext cx="2016224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022244" y="4283968"/>
            <a:ext cx="1008112" cy="135801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872421" y="6012160"/>
            <a:ext cx="1170131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104075" y="6516216"/>
            <a:ext cx="55806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091304" y="2473313"/>
            <a:ext cx="248158" cy="226479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115787" y="2771800"/>
            <a:ext cx="248158" cy="2520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022244" y="3124041"/>
            <a:ext cx="435243" cy="1082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5115788" y="3275856"/>
            <a:ext cx="260758" cy="21602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3960059" y="7308304"/>
            <a:ext cx="189021" cy="21602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293096" y="7416316"/>
            <a:ext cx="369041" cy="1080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872421" y="7308304"/>
            <a:ext cx="218883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284197" y="7326932"/>
            <a:ext cx="242103" cy="21602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 rot="10800000">
            <a:off x="4054569" y="4760403"/>
            <a:ext cx="693077" cy="387659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4872421" y="3707904"/>
            <a:ext cx="1292883" cy="57606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284197" y="4572000"/>
            <a:ext cx="434474" cy="39097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545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4887" y="366926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1.                                                                                              </a:t>
            </a:r>
            <a:br>
              <a:rPr lang="cs-CZ" sz="1600" dirty="0" smtClean="0"/>
            </a:br>
            <a:r>
              <a:rPr lang="cs-CZ" sz="1600" dirty="0" smtClean="0"/>
              <a:t>                                                                            …….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6895" y="2483768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ovnoramenný trojúhelník 4"/>
          <p:cNvSpPr/>
          <p:nvPr/>
        </p:nvSpPr>
        <p:spPr>
          <a:xfrm>
            <a:off x="765322" y="1115616"/>
            <a:ext cx="288032" cy="288032"/>
          </a:xfrm>
          <a:prstGeom prst="triangl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204093" y="1115616"/>
            <a:ext cx="288032" cy="288032"/>
          </a:xfrm>
          <a:prstGeom prst="triangl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32955" y="1135138"/>
            <a:ext cx="288032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959521" y="1115616"/>
            <a:ext cx="288032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429000" y="1135138"/>
            <a:ext cx="288032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59569" y="1115616"/>
            <a:ext cx="288032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2337842" y="1115616"/>
            <a:ext cx="288032" cy="288032"/>
          </a:xfrm>
          <a:prstGeom prst="triangl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2695972" y="1106563"/>
            <a:ext cx="288032" cy="288032"/>
          </a:xfrm>
          <a:prstGeom prst="triangl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84709" y="1655676"/>
            <a:ext cx="216024" cy="224408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29483" y="1635736"/>
            <a:ext cx="216024" cy="224408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631577" y="1666518"/>
            <a:ext cx="216024" cy="224408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6200000">
            <a:off x="2157822" y="1616745"/>
            <a:ext cx="360041" cy="14401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16200000">
            <a:off x="1240096" y="1627327"/>
            <a:ext cx="360041" cy="14401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16200000">
            <a:off x="985971" y="1628055"/>
            <a:ext cx="360041" cy="14401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16200000">
            <a:off x="1923516" y="1626744"/>
            <a:ext cx="360041" cy="14401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692734" y="1563274"/>
            <a:ext cx="1595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…..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76357" y="2069722"/>
            <a:ext cx="369379" cy="10801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297168" y="2064802"/>
            <a:ext cx="369379" cy="11129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1262731" y="1961710"/>
            <a:ext cx="216024" cy="216024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2812490" y="2012436"/>
            <a:ext cx="216024" cy="216024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176971" y="2008301"/>
            <a:ext cx="216024" cy="21602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595573" y="1976879"/>
            <a:ext cx="216024" cy="21602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563242" y="2026961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973448" y="1961710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753345" y="190545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47556" y="3635896"/>
            <a:ext cx="1095277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842832" y="3641626"/>
            <a:ext cx="1116123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261640" y="3121387"/>
            <a:ext cx="576064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844575" y="3121386"/>
            <a:ext cx="565276" cy="5202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ravoúhlý trojúhelník 35"/>
          <p:cNvSpPr/>
          <p:nvPr/>
        </p:nvSpPr>
        <p:spPr>
          <a:xfrm>
            <a:off x="2958955" y="3625443"/>
            <a:ext cx="468053" cy="504056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 rot="16200000">
            <a:off x="268221" y="3660617"/>
            <a:ext cx="504060" cy="45461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222399" y="4148336"/>
            <a:ext cx="648072" cy="612068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57559" y="4157119"/>
            <a:ext cx="648072" cy="612068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149079" y="5148063"/>
            <a:ext cx="513057" cy="49392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013735" y="5652120"/>
            <a:ext cx="2016224" cy="86409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022244" y="4283968"/>
            <a:ext cx="1008112" cy="135801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872421" y="6012160"/>
            <a:ext cx="1170131" cy="100811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104075" y="6516216"/>
            <a:ext cx="558062" cy="504056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309063" y="4738488"/>
            <a:ext cx="434474" cy="39097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4872421" y="3707904"/>
            <a:ext cx="1292883" cy="576064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 rot="10800000">
            <a:off x="4054569" y="4760403"/>
            <a:ext cx="693077" cy="387659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9510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186</Words>
  <Application>Microsoft Office PowerPoint</Application>
  <PresentationFormat>Předvádění na obrazovce (4:3)</PresentationFormat>
  <Paragraphs>48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Geometrické tvary</vt:lpstr>
      <vt:lpstr>1. Pokračuj v řadách.       ________________________________________________________       ________________________________________________________       ________________________________________________________</vt:lpstr>
      <vt:lpstr>Řešení:  1.                                                                                                                                                                           …….                                                       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Zaneta</dc:creator>
  <cp:lastModifiedBy>PC-0C4S</cp:lastModifiedBy>
  <cp:revision>6</cp:revision>
  <dcterms:created xsi:type="dcterms:W3CDTF">2012-09-16T06:24:22Z</dcterms:created>
  <dcterms:modified xsi:type="dcterms:W3CDTF">2012-11-09T18:30:27Z</dcterms:modified>
</cp:coreProperties>
</file>