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72" r:id="rId3"/>
    <p:sldId id="273" r:id="rId4"/>
    <p:sldId id="257" r:id="rId5"/>
    <p:sldId id="271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617B"/>
    <a:srgbClr val="0DC91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40D72B-2234-4E14-9803-6CE38357CA72}" type="datetimeFigureOut">
              <a:rPr lang="cs-CZ" smtClean="0"/>
              <a:pPr/>
              <a:t>26.10.2011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4C60AE2-2635-43ED-B2C7-831F9728D9D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newsflash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470025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VY_32_INOVACE_01_A_Prvouka 3_Domov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40760" cy="278586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Jan Musílek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a MŠ Cheznovice, okres Rokycany, příspěvková organizace</a:t>
            </a:r>
          </a:p>
          <a:p>
            <a:r>
              <a:rPr lang="cs-CZ" dirty="0" smtClean="0"/>
              <a:t>CZ.1.07/1.4.00/21.0780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http://t2.gstatic.com/images?q=tbn:ANd9GcR9mCTaZx8lEju17T2rFO3nMnec1OrPzxuD1DI4V99KRYJ7Z2kEc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764704"/>
            <a:ext cx="4181475" cy="8763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Vyučovací hodina vede žáky k zamyšlení nad </a:t>
            </a:r>
            <a:r>
              <a:rPr lang="cs-CZ" dirty="0" smtClean="0"/>
              <a:t>významem domova.</a:t>
            </a:r>
          </a:p>
          <a:p>
            <a:r>
              <a:rPr lang="cs-CZ" dirty="0" smtClean="0"/>
              <a:t>Žáci si budou povídat </a:t>
            </a:r>
            <a:r>
              <a:rPr lang="cs-CZ" smtClean="0"/>
              <a:t>o svém domově.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amera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domov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Napiš, co si myslíš, že vše představuje domov:</a:t>
            </a: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camera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Domov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5"/>
            <a:ext cx="8229600" cy="1872207"/>
          </a:xfrm>
        </p:spPr>
        <p:txBody>
          <a:bodyPr/>
          <a:lstStyle/>
          <a:p>
            <a:r>
              <a:rPr lang="cs-CZ" dirty="0" smtClean="0"/>
              <a:t>Domov, to jsou lidé, které máme rádi ( maminka, tatínek, sourozenci, babička , … ), to jsou Vánoce a Velikonoce s jejich kouzlem, narozeninový dort se svíčkami, první dárek pro maminku.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4149080"/>
            <a:ext cx="8229600" cy="720080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marL="274320" lvl="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2800" i="1" dirty="0" smtClean="0"/>
              <a:t>Domov je jistota, že nám vždycky někdo porozumí a pomůže.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212976"/>
            <a:ext cx="8229600" cy="1440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lvl="0" indent="-274320" algn="just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4000" dirty="0" smtClean="0"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je domov bezpečnější než jiná známá místa?</a:t>
            </a: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solidFill>
                <a:srgbClr val="04617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412776"/>
            <a:ext cx="8229600" cy="1440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lvl="0" indent="-274320" algn="just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4000" dirty="0" smtClean="0"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Vyprávěj o svém domově.</a:t>
            </a: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solidFill>
                <a:srgbClr val="04617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67544" y="1268760"/>
            <a:ext cx="8229600" cy="41764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lvl="0" indent="-274320" algn="just">
              <a:lnSpc>
                <a:spcPct val="20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4000" dirty="0" smtClean="0"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Adresa mého bydliště:</a:t>
            </a:r>
          </a:p>
          <a:p>
            <a:pPr marL="274320" lvl="0" indent="-274320" algn="just">
              <a:lnSpc>
                <a:spcPct val="20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kumimoji="0" lang="cs-CZ" sz="4000" i="0" u="none" strike="noStrike" kern="1200" cap="none" spc="0" normalizeH="0" baseline="0" noProof="0" dirty="0" smtClean="0">
                <a:ln>
                  <a:noFill/>
                </a:ln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Telefon</a:t>
            </a:r>
            <a:r>
              <a:rPr kumimoji="0" lang="cs-CZ" sz="4000" i="0" u="none" strike="noStrike" kern="1200" cap="none" spc="0" normalizeH="0" noProof="0" dirty="0" smtClean="0">
                <a:ln>
                  <a:noFill/>
                </a:ln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maminky:</a:t>
            </a:r>
          </a:p>
          <a:p>
            <a:pPr marL="274320" lvl="0" indent="-274320" algn="just">
              <a:lnSpc>
                <a:spcPct val="200000"/>
              </a:lnSpc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/>
            </a:pPr>
            <a:r>
              <a:rPr lang="cs-CZ" sz="4000" baseline="0" dirty="0" smtClean="0"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Telefon</a:t>
            </a:r>
            <a:r>
              <a:rPr lang="cs-CZ" sz="4000" dirty="0" smtClean="0">
                <a:solidFill>
                  <a:srgbClr val="04617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tatínka:</a:t>
            </a: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solidFill>
                <a:srgbClr val="04617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101</Words>
  <Application>Microsoft Office PowerPoint</Application>
  <PresentationFormat>Předvádění na obrazovce (4:3)</PresentationFormat>
  <Paragraphs>17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VY_32_INOVACE_01_A_Prvouka 3_Domov</vt:lpstr>
      <vt:lpstr>ANOTACE</vt:lpstr>
      <vt:lpstr>Co je domov ?</vt:lpstr>
      <vt:lpstr>Domov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VY_32_INOVACE_01_A_CHEZNOVICE</dc:title>
  <dc:creator>uživatel</dc:creator>
  <cp:lastModifiedBy>uživatel</cp:lastModifiedBy>
  <cp:revision>26</cp:revision>
  <dcterms:created xsi:type="dcterms:W3CDTF">2011-05-06T11:57:10Z</dcterms:created>
  <dcterms:modified xsi:type="dcterms:W3CDTF">2011-10-26T06:15:59Z</dcterms:modified>
</cp:coreProperties>
</file>