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6" r:id="rId2"/>
    <p:sldId id="256" r:id="rId3"/>
    <p:sldId id="260" r:id="rId4"/>
    <p:sldId id="257" r:id="rId5"/>
    <p:sldId id="258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99027FC-1398-4354-BC78-D3266D7D59C7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2E46B5E-E52D-45D2-9A4E-DB223F4879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firma.mapy.cz/files/cykloturisticka-velka.jpg" TargetMode="External"/><Relationship Id="rId7" Type="http://schemas.openxmlformats.org/officeDocument/2006/relationships/hyperlink" Target="http://web.quick.cz/mkorinek/mapka/mapka.html" TargetMode="External"/><Relationship Id="rId2" Type="http://schemas.openxmlformats.org/officeDocument/2006/relationships/hyperlink" Target="http://www.kralovstvimap.cz/cr-nastenna-automapa-200-x-132-cm/d-90198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vandrshop.cz/produkty/2682-kompasy-busoly/" TargetMode="External"/><Relationship Id="rId5" Type="http://schemas.openxmlformats.org/officeDocument/2006/relationships/hyperlink" Target="http://shop.jachting.info/index.php?main_page=index&amp;cPath=25_67" TargetMode="External"/><Relationship Id="rId4" Type="http://schemas.openxmlformats.org/officeDocument/2006/relationships/hyperlink" Target="http://www.rozhlednyunas.cz/rozhledny/hnevin-u-mostu/" TargetMode="External"/><Relationship Id="rId9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15767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Venclová Monika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VY_32_INOVACE_4B_15_Měřítko mapy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4B_VL4.roč.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VM ověřen dne 18.10. 2012 ve 4.B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možno využít na interaktivní tabuli.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 výkladu učiva o mapách a jejich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měřítku.VU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vysvětluje komu mapy slouží, jak v mapě čteme,  legendu mapy, měřítko mapy ( převod centimetrů na mapě a ve skutečnosti).</a:t>
                      </a:r>
                      <a:endParaRPr lang="cs-CZ" sz="1400" dirty="0" smtClean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dirty="0" smtClean="0"/>
              <a:t>Mapa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její měřítko a legenda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866917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132856"/>
            <a:ext cx="8064896" cy="4032447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>
                <a:latin typeface="Tahoma" pitchFamily="34" charset="0"/>
              </a:rPr>
              <a:t>Ve škole používáme vlastivědné mapy (velké nástěnné </a:t>
            </a:r>
            <a:r>
              <a:rPr lang="cs-CZ" sz="2800" dirty="0" smtClean="0">
                <a:latin typeface="Tahoma" pitchFamily="34" charset="0"/>
              </a:rPr>
              <a:t>a </a:t>
            </a:r>
            <a:r>
              <a:rPr lang="cs-CZ" sz="2800" dirty="0">
                <a:latin typeface="Tahoma" pitchFamily="34" charset="0"/>
              </a:rPr>
              <a:t>příruční v lavici).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latin typeface="Tahoma" pitchFamily="34" charset="0"/>
              </a:rPr>
              <a:t>Zobrazují výškovou členitost zemského povrchu (nížiny </a:t>
            </a:r>
            <a:r>
              <a:rPr lang="cs-CZ" sz="2800" dirty="0" smtClean="0">
                <a:latin typeface="Tahoma" pitchFamily="34" charset="0"/>
              </a:rPr>
              <a:t>a </a:t>
            </a:r>
            <a:r>
              <a:rPr lang="cs-CZ" sz="2800" dirty="0">
                <a:latin typeface="Tahoma" pitchFamily="34" charset="0"/>
              </a:rPr>
              <a:t>vysočiny), polohu obcí v krajině, vodstvo.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latin typeface="Tahoma" pitchFamily="34" charset="0"/>
              </a:rPr>
              <a:t>Poskytují nám údaje o zajímavostech a památkách</a:t>
            </a:r>
            <a:r>
              <a:rPr lang="cs-CZ" sz="2800" dirty="0" smtClean="0">
                <a:latin typeface="Tahoma" pitchFamily="34" charset="0"/>
              </a:rPr>
              <a:t>.</a:t>
            </a:r>
            <a:r>
              <a:rPr lang="cs-CZ" sz="2800" dirty="0">
                <a:latin typeface="Tahoma" pitchFamily="34" charset="0"/>
              </a:rPr>
              <a:t> </a:t>
            </a:r>
            <a:endParaRPr lang="cs-CZ" sz="2800" dirty="0" smtClean="0">
              <a:latin typeface="Tahom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ahoma" pitchFamily="34" charset="0"/>
              </a:rPr>
              <a:t>Z </a:t>
            </a:r>
            <a:r>
              <a:rPr lang="cs-CZ" sz="2800" dirty="0">
                <a:latin typeface="Tahoma" pitchFamily="34" charset="0"/>
              </a:rPr>
              <a:t>podrobnějších vlastivědných map </a:t>
            </a:r>
            <a:r>
              <a:rPr lang="cs-CZ" sz="2800" dirty="0" smtClean="0">
                <a:latin typeface="Tahoma" pitchFamily="34" charset="0"/>
              </a:rPr>
              <a:t>zjistíme informace o </a:t>
            </a:r>
            <a:r>
              <a:rPr lang="cs-CZ" sz="2800" dirty="0">
                <a:latin typeface="Tahoma" pitchFamily="34" charset="0"/>
              </a:rPr>
              <a:t>průmyslu, surovinách, </a:t>
            </a:r>
            <a:r>
              <a:rPr lang="cs-CZ" sz="2800" dirty="0" smtClean="0">
                <a:latin typeface="Tahoma" pitchFamily="34" charset="0"/>
              </a:rPr>
              <a:t>podnebí, zemědělství </a:t>
            </a:r>
            <a:r>
              <a:rPr lang="cs-CZ" sz="2800" dirty="0">
                <a:latin typeface="Tahoma" pitchFamily="34" charset="0"/>
              </a:rPr>
              <a:t>či </a:t>
            </a:r>
            <a:r>
              <a:rPr lang="cs-CZ" sz="2800" dirty="0" smtClean="0">
                <a:latin typeface="Tahoma" pitchFamily="34" charset="0"/>
              </a:rPr>
              <a:t>o </a:t>
            </a:r>
            <a:r>
              <a:rPr lang="cs-CZ" sz="2800" dirty="0">
                <a:latin typeface="Tahoma" pitchFamily="34" charset="0"/>
              </a:rPr>
              <a:t>chráněných územích.</a:t>
            </a:r>
          </a:p>
          <a:p>
            <a:endParaRPr lang="cs-CZ" dirty="0">
              <a:latin typeface="Tahoma" pitchFamily="34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mapy používáš ve škole?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6970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76872"/>
            <a:ext cx="7408333" cy="3849291"/>
          </a:xfrm>
        </p:spPr>
        <p:txBody>
          <a:bodyPr>
            <a:normAutofit/>
          </a:bodyPr>
          <a:lstStyle/>
          <a:p>
            <a:pPr>
              <a:buSzPct val="65000"/>
              <a:buFont typeface="Arial" pitchFamily="34" charset="0"/>
              <a:buChar char="•"/>
            </a:pPr>
            <a:r>
              <a:rPr lang="cs-CZ" sz="2600" dirty="0">
                <a:latin typeface="Tahoma" pitchFamily="34" charset="0"/>
              </a:rPr>
              <a:t>Mapa je zmenšený obraz zemského povrchu, např. České republiky. Je zakreslena tak, jako bychom se </a:t>
            </a:r>
            <a:r>
              <a:rPr lang="cs-CZ" sz="2600" dirty="0" smtClean="0">
                <a:latin typeface="Tahoma" pitchFamily="34" charset="0"/>
              </a:rPr>
              <a:t>na </a:t>
            </a:r>
            <a:r>
              <a:rPr lang="cs-CZ" sz="2600" dirty="0">
                <a:latin typeface="Tahoma" pitchFamily="34" charset="0"/>
              </a:rPr>
              <a:t>naši zem dívali z výšky.</a:t>
            </a:r>
          </a:p>
          <a:p>
            <a:pPr>
              <a:buSzPct val="65000"/>
              <a:buFont typeface="Arial" pitchFamily="34" charset="0"/>
              <a:buChar char="•"/>
            </a:pPr>
            <a:r>
              <a:rPr lang="cs-CZ" sz="2600" dirty="0">
                <a:latin typeface="Tahoma" pitchFamily="34" charset="0"/>
              </a:rPr>
              <a:t>Mapy využívají turisté, cyklisté, vojáci či stavitelé, orientují se podle nich piloti letadel nebo motoristé.</a:t>
            </a:r>
          </a:p>
          <a:p>
            <a:pPr>
              <a:buSzPct val="65000"/>
              <a:buFont typeface="Arial" pitchFamily="34" charset="0"/>
              <a:buChar char="•"/>
            </a:pPr>
            <a:r>
              <a:rPr lang="cs-CZ" sz="2600" dirty="0">
                <a:latin typeface="Tahoma" pitchFamily="34" charset="0"/>
              </a:rPr>
              <a:t>Pro orientaci v krajině slouží turistické mapy,</a:t>
            </a:r>
          </a:p>
          <a:p>
            <a:pPr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2600" dirty="0" smtClean="0">
                <a:latin typeface="Tahoma" pitchFamily="34" charset="0"/>
              </a:rPr>
              <a:t>	motoristé </a:t>
            </a:r>
            <a:r>
              <a:rPr lang="cs-CZ" sz="2600" dirty="0">
                <a:latin typeface="Tahoma" pitchFamily="34" charset="0"/>
              </a:rPr>
              <a:t>používají automapy.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mapa a komu slouží?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480" y="1481389"/>
            <a:ext cx="8568952" cy="52117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889354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Mapy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2204864"/>
            <a:ext cx="4320480" cy="3921616"/>
          </a:xfrm>
        </p:spPr>
        <p:txBody>
          <a:bodyPr>
            <a:normAutofit/>
          </a:bodyPr>
          <a:lstStyle/>
          <a:p>
            <a:pPr>
              <a:buSzPct val="65000"/>
              <a:buNone/>
            </a:pPr>
            <a:r>
              <a:rPr lang="cs-CZ" dirty="0">
                <a:latin typeface="Tahoma" pitchFamily="34" charset="0"/>
              </a:rPr>
              <a:t>V turistických </a:t>
            </a:r>
            <a:r>
              <a:rPr lang="cs-CZ" dirty="0" smtClean="0">
                <a:latin typeface="Tahoma" pitchFamily="34" charset="0"/>
              </a:rPr>
              <a:t>mapách nalezneme přírodní zajímavosti, pamětihodnosti </a:t>
            </a:r>
            <a:r>
              <a:rPr lang="cs-CZ" dirty="0">
                <a:latin typeface="Tahoma" pitchFamily="34" charset="0"/>
              </a:rPr>
              <a:t>a cesty, které k nim </a:t>
            </a:r>
            <a:r>
              <a:rPr lang="cs-CZ" dirty="0" smtClean="0">
                <a:latin typeface="Tahoma" pitchFamily="34" charset="0"/>
              </a:rPr>
              <a:t>vedou.</a:t>
            </a:r>
          </a:p>
          <a:p>
            <a:pPr>
              <a:buSzPct val="65000"/>
              <a:buNone/>
            </a:pPr>
            <a:r>
              <a:rPr lang="cs-CZ" dirty="0" smtClean="0">
                <a:latin typeface="Tahoma" pitchFamily="34" charset="0"/>
              </a:rPr>
              <a:t>Poznáme z </a:t>
            </a:r>
            <a:r>
              <a:rPr lang="cs-CZ" dirty="0">
                <a:latin typeface="Tahoma" pitchFamily="34" charset="0"/>
              </a:rPr>
              <a:t>nich, jestli je krajina rovinatá či kopcovitá, kde jsou obce, řeky či lesy.</a:t>
            </a:r>
          </a:p>
          <a:p>
            <a:pPr algn="just">
              <a:buSzPct val="65000"/>
              <a:buNone/>
            </a:pPr>
            <a:r>
              <a:rPr lang="cs-CZ" dirty="0" smtClean="0">
                <a:latin typeface="Tahoma" pitchFamily="34" charset="0"/>
              </a:rPr>
              <a:t>V automapách najdou řidiči síť silnic a dálnic.</a:t>
            </a:r>
            <a:endParaRPr lang="cs-CZ" dirty="0">
              <a:latin typeface="Tahoma" pitchFamily="34" charset="0"/>
            </a:endParaRP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260648"/>
            <a:ext cx="4018308" cy="29584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3573405"/>
            <a:ext cx="3922004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06493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844824"/>
            <a:ext cx="8208911" cy="4281339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 mapě se orientujeme podle směrové růžice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nebo podle rámu mapy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Jaké přístroje slouží k určení světových stran?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buzola, kompas, GPS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v mapě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2280" y="1628800"/>
            <a:ext cx="1368351" cy="147012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4136795"/>
            <a:ext cx="3024336" cy="21291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2" y="4136795"/>
            <a:ext cx="2407313" cy="2075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3779305"/>
            <a:ext cx="2771949" cy="2490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73826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204864"/>
            <a:ext cx="7848871" cy="3921299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Tahoma" pitchFamily="34" charset="0"/>
              </a:rPr>
              <a:t>Každá mapa je zmenšeným obrazem krajiny. Najdeme na ní proto měřítko, abychom zjistili, jaké skutečné vzdálenosti odpovídá jeden centimetr na mapě</a:t>
            </a:r>
            <a:r>
              <a:rPr lang="cs-CZ" dirty="0" smtClean="0">
                <a:latin typeface="Tahoma" pitchFamily="34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latin typeface="Tahoma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Tahoma" pitchFamily="34" charset="0"/>
              </a:rPr>
              <a:t>Může být </a:t>
            </a:r>
          </a:p>
          <a:p>
            <a:pPr marL="0" indent="0">
              <a:buNone/>
            </a:pPr>
            <a:r>
              <a:rPr lang="cs-CZ" dirty="0" smtClean="0">
                <a:latin typeface="Tahoma" pitchFamily="34" charset="0"/>
              </a:rPr>
              <a:t>a) grafické                        b) číselné</a:t>
            </a:r>
            <a:endParaRPr lang="cs-CZ" dirty="0">
              <a:latin typeface="Tahoma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v mapě </a:t>
            </a:r>
            <a:endParaRPr lang="cs-CZ" dirty="0"/>
          </a:p>
        </p:txBody>
      </p:sp>
      <p:pic>
        <p:nvPicPr>
          <p:cNvPr id="4" name="Picture 16" descr="07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25144"/>
            <a:ext cx="5490668" cy="1456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32833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636912"/>
            <a:ext cx="7776864" cy="34506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/>
              <a:t>1 : 800 000      </a:t>
            </a:r>
          </a:p>
          <a:p>
            <a:pPr marL="0" indent="0">
              <a:buNone/>
            </a:pPr>
            <a:r>
              <a:rPr lang="cs-CZ" b="1" dirty="0" smtClean="0"/>
              <a:t>1 cm na mapě odpovídá 800 000 cm ve skutečnosti</a:t>
            </a:r>
          </a:p>
          <a:p>
            <a:pPr marL="0" indent="0" algn="ctr">
              <a:buNone/>
            </a:pPr>
            <a:r>
              <a:rPr lang="cs-CZ" b="1" dirty="0" smtClean="0"/>
              <a:t>1 cm        800 000 cm</a:t>
            </a:r>
          </a:p>
          <a:p>
            <a:pPr marL="0" indent="0">
              <a:buNone/>
            </a:pPr>
            <a:r>
              <a:rPr lang="cs-CZ" b="1" dirty="0" smtClean="0"/>
              <a:t>Protože 1 metr má 100 centimetrů, můžeme upravit takto:</a:t>
            </a:r>
          </a:p>
          <a:p>
            <a:pPr marL="0" indent="0">
              <a:buNone/>
            </a:pPr>
            <a:r>
              <a:rPr lang="cs-CZ" b="1" dirty="0"/>
              <a:t>1 cm    </a:t>
            </a:r>
            <a:r>
              <a:rPr lang="cs-CZ" b="1" dirty="0" smtClean="0"/>
              <a:t>=    </a:t>
            </a:r>
            <a:r>
              <a:rPr lang="cs-CZ" b="1" dirty="0"/>
              <a:t>800 000 </a:t>
            </a:r>
            <a:r>
              <a:rPr lang="cs-CZ" b="1" dirty="0" smtClean="0"/>
              <a:t>cm         tedy      1 cm = 8 000 m</a:t>
            </a:r>
          </a:p>
          <a:p>
            <a:pPr marL="0" indent="0">
              <a:buNone/>
            </a:pPr>
            <a:r>
              <a:rPr lang="cs-CZ" b="1" dirty="0" smtClean="0"/>
              <a:t>Protože 1 kilometr má 1 000 m, můžeme upravit takto:</a:t>
            </a:r>
          </a:p>
          <a:p>
            <a:pPr marL="0" indent="0">
              <a:buNone/>
            </a:pPr>
            <a:r>
              <a:rPr lang="cs-CZ" b="1" dirty="0" smtClean="0"/>
              <a:t>1 cm = 8 000 m                    tedy      1 cm = 8 km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Měřítko mapy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116653" y="3861048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131840" y="4653136"/>
            <a:ext cx="144016" cy="10132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962697" y="4661110"/>
            <a:ext cx="144016" cy="10132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243550" y="5527475"/>
            <a:ext cx="144016" cy="10132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11760" y="5534640"/>
            <a:ext cx="144016" cy="10132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092177" y="5534640"/>
            <a:ext cx="144016" cy="10132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68616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1772816"/>
            <a:ext cx="8784976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ahoma" pitchFamily="34" charset="0"/>
              </a:rPr>
              <a:t>	Každá </a:t>
            </a:r>
            <a:r>
              <a:rPr lang="cs-CZ" dirty="0">
                <a:latin typeface="Tahoma" pitchFamily="34" charset="0"/>
              </a:rPr>
              <a:t>mapa obsahuje mnoho informací. </a:t>
            </a:r>
            <a:br>
              <a:rPr lang="cs-CZ" dirty="0">
                <a:latin typeface="Tahoma" pitchFamily="34" charset="0"/>
              </a:rPr>
            </a:br>
            <a:r>
              <a:rPr lang="cs-CZ" dirty="0" smtClean="0">
                <a:latin typeface="Tahoma" pitchFamily="34" charset="0"/>
              </a:rPr>
              <a:t>	Pro </a:t>
            </a:r>
            <a:r>
              <a:rPr lang="cs-CZ" dirty="0">
                <a:latin typeface="Tahoma" pitchFamily="34" charset="0"/>
              </a:rPr>
              <a:t>snadnější orientaci a přehlednost používáme </a:t>
            </a:r>
            <a:br>
              <a:rPr lang="cs-CZ" dirty="0">
                <a:latin typeface="Tahoma" pitchFamily="34" charset="0"/>
              </a:rPr>
            </a:br>
            <a:r>
              <a:rPr lang="cs-CZ" dirty="0" smtClean="0">
                <a:latin typeface="Tahoma" pitchFamily="34" charset="0"/>
              </a:rPr>
              <a:t>	na </a:t>
            </a:r>
            <a:r>
              <a:rPr lang="cs-CZ" dirty="0">
                <a:latin typeface="Tahoma" pitchFamily="34" charset="0"/>
              </a:rPr>
              <a:t>mapě smluvené značky.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Legenda</a:t>
            </a:r>
            <a:endParaRPr lang="cs-CZ" dirty="0"/>
          </a:p>
        </p:txBody>
      </p:sp>
      <p:pic>
        <p:nvPicPr>
          <p:cNvPr id="4" name="Picture 21" descr="mapa_vysv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626" y="2996952"/>
            <a:ext cx="7862814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91011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Plán znázorňuje menší území než mapa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Podrobnější orientace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Plán města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Plány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0736" y="620688"/>
            <a:ext cx="7632848" cy="59116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516740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7235412" cy="3509899"/>
        </p:xfrm>
        <a:graphic>
          <a:graphicData uri="http://schemas.openxmlformats.org/drawingml/2006/table">
            <a:tbl>
              <a:tblPr firstRow="1" firstCol="1" bandRow="1"/>
              <a:tblGrid>
                <a:gridCol w="1306210"/>
                <a:gridCol w="124187"/>
                <a:gridCol w="5805015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hlinkClick r:id="rId2"/>
                        </a:rPr>
                        <a:t>http://www.</a:t>
                      </a:r>
                      <a:r>
                        <a:rPr lang="cs-CZ" sz="1400" dirty="0" err="1" smtClean="0">
                          <a:hlinkClick r:id="rId2"/>
                        </a:rPr>
                        <a:t>kralovstvimap.cz</a:t>
                      </a:r>
                      <a:r>
                        <a:rPr lang="cs-CZ" sz="1400" dirty="0" smtClean="0">
                          <a:hlinkClick r:id="rId2"/>
                        </a:rPr>
                        <a:t>/</a:t>
                      </a:r>
                      <a:r>
                        <a:rPr lang="cs-CZ" sz="1400" dirty="0" err="1" smtClean="0">
                          <a:hlinkClick r:id="rId2"/>
                        </a:rPr>
                        <a:t>cr</a:t>
                      </a:r>
                      <a:r>
                        <a:rPr lang="cs-CZ" sz="1400" dirty="0" smtClean="0">
                          <a:hlinkClick r:id="rId2"/>
                        </a:rPr>
                        <a:t>-</a:t>
                      </a:r>
                      <a:r>
                        <a:rPr lang="cs-CZ" sz="1400" dirty="0" err="1" smtClean="0">
                          <a:hlinkClick r:id="rId2"/>
                        </a:rPr>
                        <a:t>nastenna</a:t>
                      </a:r>
                      <a:r>
                        <a:rPr lang="cs-CZ" sz="1400" dirty="0" smtClean="0">
                          <a:hlinkClick r:id="rId2"/>
                        </a:rPr>
                        <a:t>-automapa-200-x-132-cm/d-90198/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r>
                        <a:rPr lang="cs-CZ" sz="1400" dirty="0" smtClean="0">
                          <a:hlinkClick r:id="rId3"/>
                        </a:rPr>
                        <a:t>http://firma.mapy.</a:t>
                      </a:r>
                      <a:r>
                        <a:rPr lang="cs-CZ" sz="1400" dirty="0" err="1" smtClean="0">
                          <a:hlinkClick r:id="rId3"/>
                        </a:rPr>
                        <a:t>cz</a:t>
                      </a:r>
                      <a:r>
                        <a:rPr lang="cs-CZ" sz="1400" dirty="0" smtClean="0">
                          <a:hlinkClick r:id="rId3"/>
                        </a:rPr>
                        <a:t>/</a:t>
                      </a:r>
                      <a:r>
                        <a:rPr lang="cs-CZ" sz="1400" dirty="0" err="1" smtClean="0">
                          <a:hlinkClick r:id="rId3"/>
                        </a:rPr>
                        <a:t>files</a:t>
                      </a:r>
                      <a:r>
                        <a:rPr lang="cs-CZ" sz="1400" dirty="0" smtClean="0">
                          <a:hlinkClick r:id="rId3"/>
                        </a:rPr>
                        <a:t>/</a:t>
                      </a:r>
                      <a:r>
                        <a:rPr lang="cs-CZ" sz="1400" dirty="0" err="1" smtClean="0">
                          <a:hlinkClick r:id="rId3"/>
                        </a:rPr>
                        <a:t>cykloturisticka</a:t>
                      </a:r>
                      <a:r>
                        <a:rPr lang="cs-CZ" sz="1400" dirty="0" smtClean="0">
                          <a:hlinkClick r:id="rId3"/>
                        </a:rPr>
                        <a:t>-</a:t>
                      </a:r>
                      <a:r>
                        <a:rPr lang="cs-CZ" sz="1400" dirty="0" err="1" smtClean="0">
                          <a:hlinkClick r:id="rId3"/>
                        </a:rPr>
                        <a:t>velka.jpg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r>
                        <a:rPr lang="cs-CZ" sz="1400" dirty="0" smtClean="0">
                          <a:hlinkClick r:id="rId4"/>
                        </a:rPr>
                        <a:t>http://www.</a:t>
                      </a:r>
                      <a:r>
                        <a:rPr lang="cs-CZ" sz="1400" dirty="0" err="1" smtClean="0">
                          <a:hlinkClick r:id="rId4"/>
                        </a:rPr>
                        <a:t>rozhlednyunas.cz</a:t>
                      </a:r>
                      <a:r>
                        <a:rPr lang="cs-CZ" sz="1400" dirty="0" smtClean="0">
                          <a:hlinkClick r:id="rId4"/>
                        </a:rPr>
                        <a:t>/rozhledny/</a:t>
                      </a:r>
                      <a:r>
                        <a:rPr lang="cs-CZ" sz="1400" dirty="0" err="1" smtClean="0">
                          <a:hlinkClick r:id="rId4"/>
                        </a:rPr>
                        <a:t>hnevin</a:t>
                      </a:r>
                      <a:r>
                        <a:rPr lang="cs-CZ" sz="1400" dirty="0" smtClean="0">
                          <a:hlinkClick r:id="rId4"/>
                        </a:rPr>
                        <a:t>-u-mostu/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r>
                        <a:rPr lang="cs-CZ" sz="1400" dirty="0" smtClean="0">
                          <a:hlinkClick r:id="rId5"/>
                        </a:rPr>
                        <a:t>http://shop.jachting.info/index.php?main_page=index&amp;cPath=25_67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r>
                        <a:rPr lang="cs-CZ" sz="1400" dirty="0" smtClean="0">
                          <a:hlinkClick r:id="rId6"/>
                        </a:rPr>
                        <a:t>http://www.</a:t>
                      </a:r>
                      <a:r>
                        <a:rPr lang="cs-CZ" sz="1400" dirty="0" err="1" smtClean="0">
                          <a:hlinkClick r:id="rId6"/>
                        </a:rPr>
                        <a:t>vandrshop.cz</a:t>
                      </a:r>
                      <a:r>
                        <a:rPr lang="cs-CZ" sz="1400" dirty="0" smtClean="0">
                          <a:hlinkClick r:id="rId6"/>
                        </a:rPr>
                        <a:t>/produkty/2682-kompasy-busoly/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  <a:p>
                      <a:r>
                        <a:rPr lang="cs-CZ" sz="1400" dirty="0" smtClean="0">
                          <a:hlinkClick r:id="rId7"/>
                        </a:rPr>
                        <a:t>http://web.</a:t>
                      </a:r>
                      <a:r>
                        <a:rPr lang="cs-CZ" sz="1400" dirty="0" err="1" smtClean="0">
                          <a:hlinkClick r:id="rId7"/>
                        </a:rPr>
                        <a:t>quick.cz</a:t>
                      </a:r>
                      <a:r>
                        <a:rPr lang="cs-CZ" sz="1400" dirty="0" smtClean="0">
                          <a:hlinkClick r:id="rId7"/>
                        </a:rPr>
                        <a:t>/</a:t>
                      </a:r>
                      <a:r>
                        <a:rPr lang="cs-CZ" sz="1400" dirty="0" err="1" smtClean="0">
                          <a:hlinkClick r:id="rId7"/>
                        </a:rPr>
                        <a:t>mkorinek</a:t>
                      </a:r>
                      <a:r>
                        <a:rPr lang="cs-CZ" sz="1400" dirty="0" smtClean="0">
                          <a:hlinkClick r:id="rId7"/>
                        </a:rPr>
                        <a:t>/mapka/mapka.</a:t>
                      </a:r>
                      <a:r>
                        <a:rPr lang="cs-CZ" sz="1400" dirty="0" err="1" smtClean="0">
                          <a:hlinkClick r:id="rId7"/>
                        </a:rPr>
                        <a:t>html</a:t>
                      </a:r>
                      <a:endParaRPr lang="cs-CZ" sz="14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240</TotalTime>
  <Words>390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Mapa  </vt:lpstr>
      <vt:lpstr>Jaké mapy používáš ve škole?</vt:lpstr>
      <vt:lpstr>Co je mapa a komu slouží?</vt:lpstr>
      <vt:lpstr>Mapy</vt:lpstr>
      <vt:lpstr>Čtení v mapě</vt:lpstr>
      <vt:lpstr>Čtení v mapě </vt:lpstr>
      <vt:lpstr>Měřítko mapy</vt:lpstr>
      <vt:lpstr>Legenda</vt:lpstr>
      <vt:lpstr>Plány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Mapa</dc:title>
  <dc:creator>Denisa</dc:creator>
  <cp:lastModifiedBy>Administrator</cp:lastModifiedBy>
  <cp:revision>18</cp:revision>
  <dcterms:created xsi:type="dcterms:W3CDTF">2012-10-28T09:39:52Z</dcterms:created>
  <dcterms:modified xsi:type="dcterms:W3CDTF">2012-11-13T18:52:53Z</dcterms:modified>
</cp:coreProperties>
</file>