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395" r:id="rId2"/>
    <p:sldId id="309" r:id="rId3"/>
    <p:sldId id="311" r:id="rId4"/>
    <p:sldId id="320" r:id="rId5"/>
    <p:sldId id="312" r:id="rId6"/>
    <p:sldId id="321" r:id="rId7"/>
    <p:sldId id="345" r:id="rId8"/>
    <p:sldId id="31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17473A03-0887-4E2C-BE23-E19BFF817024}">
          <p14:sldIdLst>
            <p14:sldId id="395"/>
            <p14:sldId id="309"/>
            <p14:sldId id="311"/>
            <p14:sldId id="320"/>
            <p14:sldId id="312"/>
            <p14:sldId id="321"/>
            <p14:sldId id="345"/>
            <p14:sldId id="31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759" autoAdjust="0"/>
    <p:restoredTop sz="94660"/>
  </p:normalViewPr>
  <p:slideViewPr>
    <p:cSldViewPr>
      <p:cViewPr varScale="1">
        <p:scale>
          <a:sx n="97" d="100"/>
          <a:sy n="97" d="100"/>
        </p:scale>
        <p:origin x="-114" y="-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C48135-1012-46C3-9046-8D4D6AF34A1E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FB3648-B80B-4BD3-8191-E1D9727986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3611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620688"/>
            <a:ext cx="6172200" cy="189436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PRVOUKA  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09822" y="4005064"/>
            <a:ext cx="6172200" cy="13716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Vypracovala  Daniela Kubů 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ZŠ a MŠ Malý Újezd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Picture 2" descr="C:\Users\boxed\AppData\Local\Microsoft\Windows\Temporary Internet Files\Content.IE5\0RPTJLNX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805264"/>
            <a:ext cx="4176464" cy="807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123728" y="3140968"/>
            <a:ext cx="63367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VY_32_INOVACE_09_PRV.-ZIMA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5811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ZIMA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600200"/>
            <a:ext cx="7467600" cy="487362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9170"/>
          <a:stretch/>
        </p:blipFill>
        <p:spPr bwMode="auto">
          <a:xfrm>
            <a:off x="3796851" y="1358956"/>
            <a:ext cx="4133565" cy="510161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 rot="10800000" flipH="1" flipV="1">
            <a:off x="796291" y="1876184"/>
            <a:ext cx="269558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Zimní měsíce: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Prosinec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Leden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Únor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3717032"/>
            <a:ext cx="230425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Počasí- velmi chladno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něžení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m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ráz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něhové vánice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m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rznoucí déšť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l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ed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k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rátký den, dlouhá noc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4455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59350"/>
          <a:stretch/>
        </p:blipFill>
        <p:spPr bwMode="auto">
          <a:xfrm>
            <a:off x="179512" y="1484784"/>
            <a:ext cx="8496944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Zima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0831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ZIMA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86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9896"/>
          <a:stretch/>
        </p:blipFill>
        <p:spPr bwMode="auto">
          <a:xfrm>
            <a:off x="323528" y="1628800"/>
            <a:ext cx="7848872" cy="388843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521950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Úkoly: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9438"/>
          <a:stretch/>
        </p:blipFill>
        <p:spPr bwMode="auto">
          <a:xfrm>
            <a:off x="467544" y="1628800"/>
            <a:ext cx="7416824" cy="460851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36737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ÚKOLY: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JAKÉ  ZNÁME  ZIMNÍ SPORTY?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JAKOU  ZNÁME  ZÁBAVU  V  ZIMĚ?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JAKOU MUSÍME DODRŽOVAT BEZPEČNOST PŘI ZIMNÍCH SPORTECH?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- 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</a:rPr>
              <a:t>MŮŽEME BRUSLIT NA POTOCE ?</a:t>
            </a:r>
          </a:p>
          <a:p>
            <a:pPr marL="0" indent="0">
              <a:buNone/>
            </a:pPr>
            <a:r>
              <a:rPr lang="cs-CZ" sz="1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</a:rPr>
              <a:t>    -  MŮŽEME JEZDIT NA SANÍCH Z KOPCE NA SILNICI ?</a:t>
            </a:r>
          </a:p>
          <a:p>
            <a:pPr marL="0" indent="0">
              <a:buNone/>
            </a:pPr>
            <a:r>
              <a:rPr lang="cs-CZ" sz="1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</a:rPr>
              <a:t>    -  NEMUSÍME MÍT LYŽAŘSKOU HELMU PŘI LYŽOVÁNÍ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56090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ÚKOLY: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686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4653"/>
          <a:stretch/>
        </p:blipFill>
        <p:spPr bwMode="auto">
          <a:xfrm>
            <a:off x="251520" y="1484784"/>
            <a:ext cx="8424936" cy="537321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94424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Zdroje: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ZIMA.</a:t>
            </a:r>
            <a:r>
              <a:rPr lang="cs-CZ" dirty="0"/>
              <a:t> </a:t>
            </a:r>
            <a:r>
              <a:rPr lang="cs-CZ" i="1" dirty="0"/>
              <a:t>PRVOUKA</a:t>
            </a:r>
            <a:r>
              <a:rPr lang="cs-CZ" dirty="0"/>
              <a:t>: </a:t>
            </a:r>
            <a:r>
              <a:rPr lang="cs-CZ" i="1" dirty="0"/>
              <a:t>pro 1. ročník</a:t>
            </a:r>
            <a:r>
              <a:rPr lang="cs-CZ" dirty="0"/>
              <a:t>. 1. Kollárovo nám. 7, 772 00 Olomouc: PRODOS, 2009, s. </a:t>
            </a:r>
            <a:r>
              <a:rPr lang="cs-CZ" dirty="0" smtClean="0"/>
              <a:t>19-20. </a:t>
            </a:r>
            <a:r>
              <a:rPr lang="cs-CZ" dirty="0"/>
              <a:t>ISBN 80-85806-80-0</a:t>
            </a:r>
            <a:r>
              <a:rPr lang="cs-CZ" dirty="0" smtClean="0"/>
              <a:t>.</a:t>
            </a:r>
          </a:p>
          <a:p>
            <a:r>
              <a:rPr lang="cs-CZ" dirty="0" smtClean="0"/>
              <a:t>VÁNOCE.</a:t>
            </a:r>
            <a:r>
              <a:rPr lang="cs-CZ" dirty="0"/>
              <a:t> </a:t>
            </a:r>
            <a:r>
              <a:rPr lang="cs-CZ" i="1" dirty="0"/>
              <a:t>PRVOUKA</a:t>
            </a:r>
            <a:r>
              <a:rPr lang="cs-CZ" dirty="0"/>
              <a:t>: </a:t>
            </a:r>
            <a:r>
              <a:rPr lang="cs-CZ" i="1" dirty="0"/>
              <a:t>pro 1. ročník</a:t>
            </a:r>
            <a:r>
              <a:rPr lang="cs-CZ" dirty="0"/>
              <a:t>. 1. Kollárovo nám. 7, 772 00 Olomouc: PRODOS, 2009, s. </a:t>
            </a:r>
            <a:r>
              <a:rPr lang="cs-CZ" dirty="0" smtClean="0"/>
              <a:t>22. </a:t>
            </a:r>
            <a:r>
              <a:rPr lang="cs-CZ" dirty="0"/>
              <a:t>ISBN 80-85806-80-0.</a:t>
            </a:r>
          </a:p>
          <a:p>
            <a:r>
              <a:rPr lang="cs-CZ" dirty="0" smtClean="0"/>
              <a:t>U KRMELCE.</a:t>
            </a:r>
            <a:r>
              <a:rPr lang="cs-CZ" dirty="0"/>
              <a:t> </a:t>
            </a:r>
            <a:r>
              <a:rPr lang="cs-CZ" i="1" dirty="0"/>
              <a:t>PRVOUKA</a:t>
            </a:r>
            <a:r>
              <a:rPr lang="cs-CZ" dirty="0"/>
              <a:t>: </a:t>
            </a:r>
            <a:r>
              <a:rPr lang="cs-CZ" i="1" dirty="0"/>
              <a:t>pro 1. ročník</a:t>
            </a:r>
            <a:r>
              <a:rPr lang="cs-CZ" dirty="0"/>
              <a:t>. 1. Kollárovo nám. 7, 772 00 Olomouc: PRODOS, 2009, s. </a:t>
            </a:r>
            <a:r>
              <a:rPr lang="cs-CZ" dirty="0" smtClean="0"/>
              <a:t>25. </a:t>
            </a:r>
            <a:r>
              <a:rPr lang="cs-CZ" dirty="0"/>
              <a:t>ISBN 80-85806-80-0.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68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697</TotalTime>
  <Words>97</Words>
  <Application>Microsoft Office PowerPoint</Application>
  <PresentationFormat>Předvádění na obrazovce (4:3)</PresentationFormat>
  <Paragraphs>33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PRVOUKA  </vt:lpstr>
      <vt:lpstr>ZIMA</vt:lpstr>
      <vt:lpstr>Zima</vt:lpstr>
      <vt:lpstr>ZIMA</vt:lpstr>
      <vt:lpstr>Úkoly:</vt:lpstr>
      <vt:lpstr>ÚKOLY:</vt:lpstr>
      <vt:lpstr>ÚKOLY:</vt:lpstr>
      <vt:lpstr>Zdroje: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 – 1.ROČNÍK</dc:title>
  <dc:creator>Valued Acer Customer</dc:creator>
  <cp:lastModifiedBy>Dumy</cp:lastModifiedBy>
  <cp:revision>68</cp:revision>
  <dcterms:created xsi:type="dcterms:W3CDTF">2011-12-29T10:37:36Z</dcterms:created>
  <dcterms:modified xsi:type="dcterms:W3CDTF">2012-02-29T18:58:21Z</dcterms:modified>
</cp:coreProperties>
</file>