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doc" ContentType="application/msword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96234-C606-4C93-9BA8-2F224BF4FA13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9A00E-3A50-4C57-A12D-50C7E0D13E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57380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96234-C606-4C93-9BA8-2F224BF4FA13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9A00E-3A50-4C57-A12D-50C7E0D13E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41915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96234-C606-4C93-9BA8-2F224BF4FA13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9A00E-3A50-4C57-A12D-50C7E0D13E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89061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96234-C606-4C93-9BA8-2F224BF4FA13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9A00E-3A50-4C57-A12D-50C7E0D13E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34667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96234-C606-4C93-9BA8-2F224BF4FA13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9A00E-3A50-4C57-A12D-50C7E0D13E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2161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96234-C606-4C93-9BA8-2F224BF4FA13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9A00E-3A50-4C57-A12D-50C7E0D13E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2137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96234-C606-4C93-9BA8-2F224BF4FA13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9A00E-3A50-4C57-A12D-50C7E0D13E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31576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96234-C606-4C93-9BA8-2F224BF4FA13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9A00E-3A50-4C57-A12D-50C7E0D13E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4419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96234-C606-4C93-9BA8-2F224BF4FA13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9A00E-3A50-4C57-A12D-50C7E0D13E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07053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96234-C606-4C93-9BA8-2F224BF4FA13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9A00E-3A50-4C57-A12D-50C7E0D13E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38457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96234-C606-4C93-9BA8-2F224BF4FA13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9A00E-3A50-4C57-A12D-50C7E0D13E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16982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596234-C606-4C93-9BA8-2F224BF4FA13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49A00E-3A50-4C57-A12D-50C7E0D13E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91969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Dokument_aplikace_Microsoft_Word_97_2003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q=pam%C3%A1tky+unesco+v+%C4%8Dr&amp;hl=cs&amp;sa=X&amp;rlz=1W1ADRA_csCZ451&amp;biw=1366&amp;bih=492&amp;tbm=isch&amp;prmd=imvns&amp;tbnid=CMUp0qfc9khxgM:&amp;imgrefurl=http://www.echovatel.cz/videa/pamatky-unesco-v-cr_86.html&amp;docid=W9fvXkJ__zAIxM&amp;w=715&amp;h=499&amp;ei=fXGMTsGLFIKF4gS1x7CtCQ&amp;zoom=1&amp;iact=hc&amp;vpx=304&amp;vpy=146&amp;dur=31&amp;hovh=187&amp;hovw=269&amp;tx=118&amp;ty=96&amp;page=2&amp;tbnh=121&amp;tbnw=161&amp;start=14&amp;ndsp=14&amp;ved=1t:429,r:8,s:14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81538525"/>
              </p:ext>
            </p:extLst>
          </p:nvPr>
        </p:nvGraphicFramePr>
        <p:xfrm>
          <a:off x="2411760" y="613845"/>
          <a:ext cx="4104456" cy="594310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cument" r:id="rId3" imgW="6067705" imgH="8786463" progId="Word.Document.8">
                  <p:embed/>
                </p:oleObj>
              </mc:Choice>
              <mc:Fallback>
                <p:oleObj name="Document" r:id="rId3" imgW="6067705" imgH="8786463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613845"/>
                        <a:ext cx="4104456" cy="594310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707730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548680"/>
            <a:ext cx="7772400" cy="1224136"/>
          </a:xfrm>
        </p:spPr>
        <p:txBody>
          <a:bodyPr>
            <a:normAutofit/>
          </a:bodyPr>
          <a:lstStyle/>
          <a:p>
            <a:r>
              <a:rPr lang="cs-CZ" dirty="0" smtClean="0"/>
              <a:t>Zeměpisný kvíz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1916832"/>
            <a:ext cx="6400800" cy="864096"/>
          </a:xfrm>
        </p:spPr>
        <p:txBody>
          <a:bodyPr>
            <a:normAutofit/>
          </a:bodyPr>
          <a:lstStyle/>
          <a:p>
            <a:r>
              <a:rPr lang="cs-CZ" sz="4400" dirty="0" smtClean="0"/>
              <a:t>Památky UNESCO</a:t>
            </a:r>
            <a:endParaRPr lang="cs-CZ" sz="4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2900355"/>
            <a:ext cx="5040560" cy="2989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8502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692696"/>
            <a:ext cx="4038600" cy="3028950"/>
          </a:xfrm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39491" y="548681"/>
            <a:ext cx="4038600" cy="367240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Diplomat Vratislav II. z Pernštejna ho nechal ve druhé půlce 16. století přestavět pro svou manželku Marii </a:t>
            </a:r>
            <a:r>
              <a:rPr lang="cs-CZ" sz="2400" dirty="0" err="1" smtClean="0"/>
              <a:t>Manrique</a:t>
            </a:r>
            <a:r>
              <a:rPr lang="cs-CZ" sz="2400" dirty="0" smtClean="0"/>
              <a:t> de Lara v renesančním slohu. Barokní divadlo je jedno z nejstarších na světě.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36534" y="4858778"/>
            <a:ext cx="713586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1. O jakou památku UNESCO se jedná, ve kterém kraji se nachází?</a:t>
            </a:r>
          </a:p>
          <a:p>
            <a:r>
              <a:rPr lang="cs-CZ" sz="2000" dirty="0" smtClean="0"/>
              <a:t> </a:t>
            </a:r>
          </a:p>
          <a:p>
            <a:r>
              <a:rPr lang="cs-CZ" sz="2000" dirty="0" smtClean="0"/>
              <a:t>2. Který ze známých skladatelů zde prožil prvních sedm let svého života?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325806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620688"/>
            <a:ext cx="4038600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Tato stavba byla postavena v polovině 13. století jako součást kláštera benediktýnů.</a:t>
            </a:r>
          </a:p>
          <a:p>
            <a:r>
              <a:rPr lang="cs-CZ" sz="2400" dirty="0" smtClean="0"/>
              <a:t>Hřbitov je jeden z největších na našem území, nejstarší náhrobek je z roku 1625.</a:t>
            </a:r>
            <a:endParaRPr lang="cs-CZ" sz="24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548680"/>
            <a:ext cx="3509888" cy="2339925"/>
          </a:xfr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3284983"/>
            <a:ext cx="1845560" cy="2773757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539552" y="3923037"/>
            <a:ext cx="489654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3. O jaký typ stavby se jedná, ve kterém městě se nachází?</a:t>
            </a:r>
          </a:p>
          <a:p>
            <a:endParaRPr lang="cs-CZ" sz="2000" dirty="0"/>
          </a:p>
          <a:p>
            <a:r>
              <a:rPr lang="cs-CZ" sz="2000" dirty="0" smtClean="0"/>
              <a:t>4. Jakého vyznání jsou lidé pochovaní na tomto hřbitově?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175137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476672"/>
            <a:ext cx="4038600" cy="2952328"/>
          </a:xfrm>
        </p:spPr>
        <p:txBody>
          <a:bodyPr>
            <a:normAutofit/>
          </a:bodyPr>
          <a:lstStyle/>
          <a:p>
            <a:r>
              <a:rPr lang="cs-CZ" sz="2000" b="1" dirty="0" smtClean="0"/>
              <a:t>Bývalé královské město vzniklo ke konci 13. století nedaleko bohatých nalezišť stříbrných rud, a tak se právě zde začaly razit pražské groše. Město se právem může chlubit rozmanitostí architektonických slohů a zcela unikátních staveb z různých historických období.</a:t>
            </a:r>
            <a:endParaRPr lang="cs-CZ" sz="2000" b="1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620688"/>
            <a:ext cx="3308148" cy="248111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3536631"/>
            <a:ext cx="3960440" cy="297033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5652120" y="3789040"/>
            <a:ext cx="28040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 O jaké město se jedná?</a:t>
            </a:r>
          </a:p>
          <a:p>
            <a:endParaRPr lang="cs-CZ" dirty="0"/>
          </a:p>
          <a:p>
            <a:r>
              <a:rPr lang="cs-CZ" dirty="0" smtClean="0"/>
              <a:t>6. Které stavby jsou zapsány na seznam UNESCO?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7873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548680"/>
            <a:ext cx="3894558" cy="2952328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476673"/>
            <a:ext cx="4038600" cy="2520280"/>
          </a:xfrm>
        </p:spPr>
        <p:txBody>
          <a:bodyPr>
            <a:noAutofit/>
          </a:bodyPr>
          <a:lstStyle/>
          <a:p>
            <a:r>
              <a:rPr lang="cs-CZ" sz="2400" dirty="0" smtClean="0"/>
              <a:t>Te</a:t>
            </a:r>
            <a:r>
              <a:rPr lang="cs-CZ" sz="2400" dirty="0"/>
              <a:t>ď</a:t>
            </a:r>
            <a:r>
              <a:rPr lang="cs-CZ" sz="2400" dirty="0" smtClean="0"/>
              <a:t> zase pro změnu trochu moderny! Vilu postavil roku 1930 německý architekt Ludvig </a:t>
            </a:r>
            <a:r>
              <a:rPr lang="cs-CZ" sz="2400" dirty="0" err="1" smtClean="0"/>
              <a:t>Mies</a:t>
            </a:r>
            <a:r>
              <a:rPr lang="cs-CZ" sz="2400" dirty="0" smtClean="0"/>
              <a:t> van der </a:t>
            </a:r>
            <a:r>
              <a:rPr lang="cs-CZ" sz="2400" dirty="0" err="1" smtClean="0"/>
              <a:t>Rohe</a:t>
            </a:r>
            <a:r>
              <a:rPr lang="cs-CZ" sz="2400" dirty="0" smtClean="0"/>
              <a:t>. Ve své době šokovala svou jednoduchostí a obrovskými prosklenými okny.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4509120"/>
            <a:ext cx="53285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 O jakou památku UNESCO se jedná.</a:t>
            </a:r>
          </a:p>
          <a:p>
            <a:pPr marL="342900" indent="-342900">
              <a:buAutoNum type="arabicPeriod" startAt="7"/>
            </a:pPr>
            <a:endParaRPr lang="cs-CZ" dirty="0"/>
          </a:p>
          <a:p>
            <a:r>
              <a:rPr lang="cs-CZ" dirty="0" smtClean="0"/>
              <a:t>8.  Ve kterém městě ji můžete navštívit?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4314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860032" y="404664"/>
            <a:ext cx="4038600" cy="3096344"/>
          </a:xfrm>
        </p:spPr>
        <p:txBody>
          <a:bodyPr>
            <a:normAutofit/>
          </a:bodyPr>
          <a:lstStyle/>
          <a:p>
            <a:r>
              <a:rPr lang="cs-CZ" sz="2400" dirty="0" smtClean="0"/>
              <a:t>Zámek se zahradami nechali na konci 17. století vybudovat olomoučtí arcibiskupové jako svoje letní sídlo. Zdejší zahrady, Květná a Podzámecká, patří mezi nejcennější v Evropě.</a:t>
            </a:r>
            <a:endParaRPr lang="cs-CZ" sz="24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3501008"/>
            <a:ext cx="3312368" cy="2937824"/>
          </a:xfrm>
        </p:spPr>
      </p:pic>
      <p:sp>
        <p:nvSpPr>
          <p:cNvPr id="4" name="TextovéPole 3"/>
          <p:cNvSpPr txBox="1"/>
          <p:nvPr/>
        </p:nvSpPr>
        <p:spPr>
          <a:xfrm>
            <a:off x="4709592" y="5085184"/>
            <a:ext cx="4182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9. Jaká památka UNESCO je na fotografii?</a:t>
            </a:r>
          </a:p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404664"/>
            <a:ext cx="38100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9114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7" y="980728"/>
            <a:ext cx="3366023" cy="2520280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764705"/>
            <a:ext cx="4038600" cy="266429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Jedná se mistrovské sochařské dílo z barokní doby. Měří téměř 35 metrů. Sochaři a kameníci na něm tvrdě pracovali dlouhých 38 let!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971600" y="4509120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 O jakou památku se jedná, ve kterém městě ji můžete navštívit?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3366120"/>
            <a:ext cx="1714500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7169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zdroje:</a:t>
            </a:r>
            <a:endParaRPr lang="cs-CZ" sz="3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hlinkClick r:id="rId2"/>
              </a:rPr>
              <a:t>http</a:t>
            </a:r>
            <a:r>
              <a:rPr lang="cs-CZ" sz="1800" dirty="0">
                <a:hlinkClick r:id="rId2"/>
              </a:rPr>
              <a:t>://www.google.cz/imgres?q=pam%C3%A1tky+unesco+v+%C4%8Dr&amp;hl=cs&amp;sa=X&amp;rlz=1W1ADRA_csCZ451&amp;biw=1366&amp;bih=492&amp;tbm=isch&amp;prmd=imvns&amp;tbnid=CMUp0qfc9khxgM:&amp;imgrefurl=http://www.echovatel.cz/videa/pamatky-unesco-v-cr_86.html&amp;docid=W9fvXkJ__</a:t>
            </a:r>
            <a:r>
              <a:rPr lang="cs-CZ" sz="1800" dirty="0" smtClean="0">
                <a:hlinkClick r:id="rId2"/>
              </a:rPr>
              <a:t>zAIxM&amp;w=715&amp;h=499&amp;ei=fXGMTsGLFIKF4gS1x7CtCQ&amp;zoom=1&amp;iact=hc&amp;vpx=304&amp;vpy=146&amp;dur=31&amp;hovh=187&amp;hovw=269&amp;tx=118&amp;ty=96&amp;page=2&amp;tbnh=121&amp;tbnw=161&amp;start=14&amp;ndsp=14&amp;ved=1t:429,r:8,s:14</a:t>
            </a:r>
            <a:endParaRPr lang="cs-CZ" sz="1800" dirty="0" smtClean="0"/>
          </a:p>
          <a:p>
            <a:r>
              <a:rPr lang="cs-CZ" sz="1800" dirty="0" smtClean="0"/>
              <a:t>Fotografie z osobního archivu autora.</a:t>
            </a:r>
            <a:endParaRPr lang="cs-CZ" sz="18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80505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332</Words>
  <Application>Microsoft Office PowerPoint</Application>
  <PresentationFormat>Předvádění na obrazovce (4:3)</PresentationFormat>
  <Paragraphs>26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Dokument aplikace Microsoft Word 97–2003</vt:lpstr>
      <vt:lpstr>Prezentace aplikace PowerPoint</vt:lpstr>
      <vt:lpstr>Zeměpisný kvíz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Zeměpisný kvíz</dc:title>
  <dc:creator>07YN</dc:creator>
  <cp:lastModifiedBy>07YN</cp:lastModifiedBy>
  <cp:revision>9</cp:revision>
  <cp:lastPrinted>2012-01-23T06:52:21Z</cp:lastPrinted>
  <dcterms:created xsi:type="dcterms:W3CDTF">2012-01-02T16:28:59Z</dcterms:created>
  <dcterms:modified xsi:type="dcterms:W3CDTF">2012-01-23T06:53:14Z</dcterms:modified>
</cp:coreProperties>
</file>