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397" r:id="rId2"/>
    <p:sldId id="324" r:id="rId3"/>
    <p:sldId id="326" r:id="rId4"/>
    <p:sldId id="327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17473A03-0887-4E2C-BE23-E19BFF817024}">
          <p14:sldIdLst>
            <p14:sldId id="397"/>
            <p14:sldId id="324"/>
            <p14:sldId id="326"/>
            <p14:sldId id="32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759" autoAdjust="0"/>
    <p:restoredTop sz="94660"/>
  </p:normalViewPr>
  <p:slideViewPr>
    <p:cSldViewPr>
      <p:cViewPr varScale="1">
        <p:scale>
          <a:sx n="74" d="100"/>
          <a:sy n="74" d="100"/>
        </p:scale>
        <p:origin x="-7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48135-1012-46C3-9046-8D4D6AF34A1E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B3648-B80B-4BD3-8191-E1D9727986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611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5FD572A-E627-4972-8D54-DED640F7F55A}" type="datetimeFigureOut">
              <a:rPr lang="cs-CZ" smtClean="0"/>
              <a:t>30.12.2011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EC1F1CF-3D57-4711-863C-2BD8D53BA19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51720" y="620688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accent1">
                    <a:lumMod val="75000"/>
                  </a:schemeClr>
                </a:solidFill>
              </a:rPr>
              <a:t>PRVOUKA  </a:t>
            </a:r>
            <a:endParaRPr lang="cs-CZ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09822" y="4005064"/>
            <a:ext cx="6172200" cy="13716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Vypracovala  Daniela Kubů 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ZŠ a MŠ Malý Újezd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Picture 2" descr="C:\Users\boxed\AppData\Local\Microsoft\Windows\Temporary Internet Files\Content.IE5\0RPTJLNX\opvk_hor_zakladni_logolink_bar_c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805264"/>
            <a:ext cx="4176464" cy="80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123728" y="3140968"/>
            <a:ext cx="633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VY_32_INOVACE_11_PRV.-NOVÝ ROK</a:t>
            </a:r>
            <a:endParaRPr lang="cs-CZ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11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NOVÝ ROK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1. LEDNA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JE NOVÝ ROK 201….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MNOHO RADOSTI , ZDRAVÍ A SPOLEHLIVÝCH KAMARÁDŮ.</a:t>
            </a:r>
            <a:endParaRPr lang="cs-CZ" dirty="0"/>
          </a:p>
        </p:txBody>
      </p:sp>
      <p:pic>
        <p:nvPicPr>
          <p:cNvPr id="30722" name="Picture 2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933056"/>
            <a:ext cx="2403950" cy="261540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3" name="Picture 3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48680"/>
            <a:ext cx="1827886" cy="18233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40757"/>
            <a:ext cx="1827886" cy="165368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57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NOVÝ ROK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2276872"/>
            <a:ext cx="7467600" cy="3124944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CO JE TO NOVÝ ROK ?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NOVÝ LETOPOČET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NOVOROČNÍ PŘÁNÍ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KALENDÁŘ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MĚSÍCE V ROCE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PŘESTUPNÝ ROK</a:t>
            </a:r>
          </a:p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cs-CZ" dirty="0"/>
          </a:p>
        </p:txBody>
      </p:sp>
      <p:pic>
        <p:nvPicPr>
          <p:cNvPr id="29698" name="Picture 2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764704"/>
            <a:ext cx="2448272" cy="239937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645024"/>
            <a:ext cx="2664296" cy="23762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1827886" cy="18233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1" name="Picture 5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99823"/>
            <a:ext cx="1827886" cy="18233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32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ZDROJE: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NOVÝ ROK.</a:t>
            </a:r>
            <a:r>
              <a:rPr lang="cs-CZ" dirty="0"/>
              <a:t> </a:t>
            </a:r>
            <a:r>
              <a:rPr lang="cs-CZ" i="1" dirty="0"/>
              <a:t>PRVOUKA</a:t>
            </a:r>
            <a:r>
              <a:rPr lang="cs-CZ" dirty="0"/>
              <a:t>: </a:t>
            </a:r>
            <a:r>
              <a:rPr lang="cs-CZ" i="1" dirty="0"/>
              <a:t>pro 1. ročník</a:t>
            </a:r>
            <a:r>
              <a:rPr lang="cs-CZ" dirty="0"/>
              <a:t>. 1. Kollárovo nám. 7, 772 00 Olomouc: PRODOS, 2009, s. </a:t>
            </a:r>
            <a:r>
              <a:rPr lang="cs-CZ" dirty="0" smtClean="0"/>
              <a:t>23. </a:t>
            </a:r>
            <a:r>
              <a:rPr lang="cs-CZ" dirty="0"/>
              <a:t>ISBN 80-85806-80-0.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902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onlight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50000"/>
              </a:schemeClr>
            </a:gs>
            <a:gs pos="35000">
              <a:schemeClr val="phClr">
                <a:tint val="80000"/>
                <a:satMod val="200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path path="rect">
            <a:fillToRect l="100000" t="100000"/>
          </a:path>
        </a:gradFill>
        <a:gradFill rotWithShape="1">
          <a:gsLst>
            <a:gs pos="0">
              <a:schemeClr val="phClr">
                <a:shade val="60000"/>
                <a:satMod val="150000"/>
              </a:schemeClr>
            </a:gs>
            <a:gs pos="80000">
              <a:schemeClr val="phClr">
                <a:shade val="100000"/>
                <a:satMod val="130000"/>
              </a:schemeClr>
            </a:gs>
            <a:gs pos="100000">
              <a:schemeClr val="phClr">
                <a:tint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atMod val="110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15000"/>
            </a:schemeClr>
          </a:solidFill>
          <a:prstDash val="solid"/>
        </a:ln>
      </a:lnStyleLst>
      <a:effectStyleLst>
        <a:effectStyle>
          <a:effectLst>
            <a:outerShdw blurRad="50800" dist="25400" dir="5400000" sx="101000" sy="101000" algn="ctr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</a:effectLst>
          <a:scene3d>
            <a:camera prst="orthographicFront">
              <a:rot lat="0" lon="0" rev="0"/>
            </a:camera>
            <a:lightRig rig="balanced" dir="tl">
              <a:rot lat="0" lon="0" rev="4200000"/>
            </a:lightRig>
          </a:scene3d>
          <a:sp3d>
            <a:bevelT w="25400" h="12700" prst="softRound"/>
          </a:sp3d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  <a:softEdge rad="3175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</TotalTime>
  <Words>64</Words>
  <Application>Microsoft Office PowerPoint</Application>
  <PresentationFormat>Předvádění na obrazovce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Arkýř</vt:lpstr>
      <vt:lpstr>PRVOUKA  </vt:lpstr>
      <vt:lpstr>NOVÝ ROK</vt:lpstr>
      <vt:lpstr>NOVÝ ROK</vt:lpstr>
      <vt:lpstr>ZDROJE: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 – 1.ROČNÍK</dc:title>
  <dc:creator>Valued Acer Customer</dc:creator>
  <cp:lastModifiedBy>Valued Acer Customer</cp:lastModifiedBy>
  <cp:revision>67</cp:revision>
  <dcterms:created xsi:type="dcterms:W3CDTF">2011-12-29T10:37:36Z</dcterms:created>
  <dcterms:modified xsi:type="dcterms:W3CDTF">2011-12-30T13:47:11Z</dcterms:modified>
</cp:coreProperties>
</file>