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762666" y="1844824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</a:t>
            </a:r>
            <a:r>
              <a:rPr lang="cs-CZ" sz="2800" dirty="0" err="1" smtClean="0"/>
              <a:t>Chojnová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VY_32_INOVACE_03_Povrch těla člověka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</a:t>
            </a:r>
            <a:r>
              <a:rPr lang="cs-CZ" sz="2800" smtClean="0"/>
              <a:t>: 3. </a:t>
            </a:r>
            <a:r>
              <a:rPr lang="cs-CZ" sz="2800" dirty="0" smtClean="0"/>
              <a:t>září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596523" y="404664"/>
            <a:ext cx="8229600" cy="1143000"/>
          </a:xfrm>
        </p:spPr>
        <p:txBody>
          <a:bodyPr/>
          <a:lstStyle/>
          <a:p>
            <a:r>
              <a:rPr lang="cs-CZ" sz="9600" b="1" i="1" dirty="0" smtClean="0">
                <a:solidFill>
                  <a:schemeClr val="accent6">
                    <a:lumMod val="50000"/>
                  </a:schemeClr>
                </a:solidFill>
              </a:rPr>
              <a:t>POVRCH</a:t>
            </a:r>
            <a:endParaRPr lang="cs-CZ" sz="96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97549" y="2636912"/>
            <a:ext cx="26613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TĚLA</a:t>
            </a:r>
            <a:endParaRPr lang="cs-CZ" sz="9600" b="1" i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0256" y="5121188"/>
            <a:ext cx="489486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ČLOVĚKA</a:t>
            </a:r>
            <a:endParaRPr lang="cs-CZ" sz="9600" b="1" i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1026" name="Picture 2" descr="C:\Users\Lucie\AppData\Local\Microsoft\Windows\Temporary Internet Files\Content.IE5\32HDAXOE\MC90043034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4067944" cy="542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7303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16632" y="116632"/>
            <a:ext cx="8229600" cy="1143000"/>
          </a:xfrm>
        </p:spPr>
        <p:txBody>
          <a:bodyPr/>
          <a:lstStyle/>
          <a:p>
            <a:r>
              <a:rPr lang="cs-CZ" sz="5400" b="1" dirty="0" smtClean="0">
                <a:latin typeface="+mn-lt"/>
              </a:rPr>
              <a:t>Celé tělo je </a:t>
            </a:r>
            <a:r>
              <a:rPr lang="cs-CZ" sz="5400" b="1" u="sng" dirty="0" smtClean="0">
                <a:latin typeface="+mn-lt"/>
              </a:rPr>
              <a:t>pokryto:</a:t>
            </a:r>
            <a:r>
              <a:rPr lang="cs-CZ" sz="5400" b="1" dirty="0" smtClean="0">
                <a:latin typeface="+mn-lt"/>
              </a:rPr>
              <a:t> </a:t>
            </a:r>
            <a:endParaRPr lang="cs-CZ" sz="5400" b="1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67944" y="4981489"/>
            <a:ext cx="181492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kůží.</a:t>
            </a:r>
            <a:endParaRPr lang="cs-CZ" sz="6600" b="1" dirty="0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SFB0X6VD\MC90023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00410"/>
            <a:ext cx="5472608" cy="361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375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764704"/>
            <a:ext cx="10620672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- </a:t>
            </a:r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Kůže</a:t>
            </a:r>
            <a:r>
              <a:rPr lang="cs-CZ" sz="5400" dirty="0" smtClean="0">
                <a:latin typeface="+mn-lt"/>
              </a:rPr>
              <a:t> chrání </a:t>
            </a:r>
            <a:r>
              <a:rPr lang="cs-CZ" sz="5400" u="sng" dirty="0" smtClean="0">
                <a:latin typeface="+mn-lt"/>
              </a:rPr>
              <a:t>naše tělo </a:t>
            </a:r>
            <a:r>
              <a:rPr lang="cs-CZ" sz="5400" dirty="0" smtClean="0">
                <a:latin typeface="+mn-lt"/>
              </a:rPr>
              <a:t>a </a:t>
            </a:r>
            <a:br>
              <a:rPr lang="cs-CZ" sz="5400" dirty="0" smtClean="0">
                <a:latin typeface="+mn-lt"/>
              </a:rPr>
            </a:br>
            <a:r>
              <a:rPr lang="cs-CZ" sz="5400" dirty="0">
                <a:latin typeface="+mn-lt"/>
              </a:rPr>
              <a:t> </a:t>
            </a:r>
            <a:r>
              <a:rPr lang="cs-CZ" sz="5400" dirty="0" smtClean="0">
                <a:latin typeface="+mn-lt"/>
              </a:rPr>
              <a:t>  vylučuje z něho </a:t>
            </a:r>
            <a:r>
              <a:rPr lang="cs-CZ" sz="5400" u="sng" dirty="0" smtClean="0">
                <a:latin typeface="+mn-lt"/>
              </a:rPr>
              <a:t>vodu</a:t>
            </a:r>
            <a:r>
              <a:rPr lang="cs-CZ" sz="5400" dirty="0" smtClean="0">
                <a:latin typeface="+mn-lt"/>
              </a:rPr>
              <a:t> a </a:t>
            </a:r>
            <a:r>
              <a:rPr lang="cs-CZ" sz="5400" u="sng" dirty="0" smtClean="0">
                <a:latin typeface="+mn-lt"/>
              </a:rPr>
              <a:t>škodlivé </a:t>
            </a:r>
            <a:br>
              <a:rPr lang="cs-CZ" sz="5400" u="sng" dirty="0" smtClean="0">
                <a:latin typeface="+mn-lt"/>
              </a:rPr>
            </a:br>
            <a:r>
              <a:rPr lang="cs-CZ" sz="5400" dirty="0" smtClean="0">
                <a:latin typeface="+mn-lt"/>
              </a:rPr>
              <a:t>   </a:t>
            </a:r>
            <a:r>
              <a:rPr lang="cs-CZ" sz="5400" u="sng" dirty="0" smtClean="0">
                <a:latin typeface="+mn-lt"/>
              </a:rPr>
              <a:t>látky </a:t>
            </a:r>
            <a:r>
              <a:rPr lang="cs-CZ" sz="5400" dirty="0" smtClean="0">
                <a:latin typeface="+mn-lt"/>
              </a:rPr>
              <a:t>v podobě </a:t>
            </a:r>
            <a:r>
              <a:rPr lang="cs-CZ" sz="5400" b="1" dirty="0" smtClean="0">
                <a:latin typeface="+mn-lt"/>
              </a:rPr>
              <a:t>potu.</a:t>
            </a:r>
            <a:endParaRPr lang="cs-CZ" sz="5400" b="1" dirty="0"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MD5YQW23\MC9004385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708920"/>
            <a:ext cx="4803648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7070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latin typeface="+mn-lt"/>
              </a:rPr>
              <a:t>Z 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kůže </a:t>
            </a:r>
            <a:r>
              <a:rPr lang="cs-CZ" sz="4800" u="sng" dirty="0" smtClean="0">
                <a:latin typeface="+mn-lt"/>
              </a:rPr>
              <a:t>vyrůstají:</a:t>
            </a:r>
            <a:endParaRPr lang="cs-CZ" sz="4800" u="sng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149405"/>
            <a:ext cx="22011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+mn-lt"/>
              </a:rPr>
              <a:t>- chlupy</a:t>
            </a:r>
            <a:endParaRPr lang="cs-CZ" sz="4800" b="1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3356992"/>
            <a:ext cx="17879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+mn-lt"/>
              </a:rPr>
              <a:t>- vlasy</a:t>
            </a:r>
            <a:endParaRPr lang="cs-CZ" sz="4800" b="1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5157192"/>
            <a:ext cx="19823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+mn-lt"/>
              </a:rPr>
              <a:t>- nehty</a:t>
            </a:r>
            <a:endParaRPr lang="cs-CZ" sz="4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93752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75928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Kůže</a:t>
            </a:r>
            <a:r>
              <a:rPr lang="cs-CZ" sz="4800" dirty="0" smtClean="0">
                <a:latin typeface="+mn-lt"/>
              </a:rPr>
              <a:t> se neustále obnovuje, je 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prokrvená</a:t>
            </a:r>
            <a:r>
              <a:rPr lang="cs-CZ" sz="4800" dirty="0" smtClean="0">
                <a:latin typeface="+mn-lt"/>
              </a:rPr>
              <a:t> a </a:t>
            </a:r>
            <a:r>
              <a:rPr lang="cs-CZ" sz="4800" u="sng" dirty="0" smtClean="0">
                <a:latin typeface="+mn-lt"/>
              </a:rPr>
              <a:t>citlivá.</a:t>
            </a:r>
            <a:endParaRPr lang="cs-CZ" sz="4800" u="sng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73280" y="4221088"/>
            <a:ext cx="948625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 - Čistá 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kůže</a:t>
            </a:r>
            <a:r>
              <a:rPr lang="cs-CZ" sz="4800" dirty="0" smtClean="0">
                <a:latin typeface="+mn-lt"/>
              </a:rPr>
              <a:t>, </a:t>
            </a:r>
            <a:r>
              <a:rPr lang="cs-CZ" sz="4800" u="sng" dirty="0" smtClean="0">
                <a:latin typeface="+mn-lt"/>
              </a:rPr>
              <a:t>čistě</a:t>
            </a:r>
            <a:r>
              <a:rPr lang="cs-CZ" sz="4800" dirty="0" smtClean="0">
                <a:latin typeface="+mn-lt"/>
              </a:rPr>
              <a:t> a </a:t>
            </a:r>
            <a:r>
              <a:rPr lang="cs-CZ" sz="4800" u="sng" dirty="0" smtClean="0">
                <a:latin typeface="+mn-lt"/>
              </a:rPr>
              <a:t>hezky upravené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</a:t>
            </a:r>
            <a:r>
              <a:rPr lang="cs-CZ" sz="4800" b="1" dirty="0" smtClean="0">
                <a:latin typeface="+mn-lt"/>
              </a:rPr>
              <a:t>vlasy</a:t>
            </a:r>
            <a:r>
              <a:rPr lang="cs-CZ" sz="4800" dirty="0" smtClean="0">
                <a:latin typeface="+mn-lt"/>
              </a:rPr>
              <a:t> a čisté, ostříhané </a:t>
            </a:r>
            <a:r>
              <a:rPr lang="cs-CZ" sz="4800" b="1" dirty="0" smtClean="0">
                <a:latin typeface="+mn-lt"/>
              </a:rPr>
              <a:t>nehty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</a:t>
            </a:r>
            <a:r>
              <a:rPr lang="cs-CZ" sz="4800" u="sng" dirty="0" smtClean="0">
                <a:latin typeface="+mn-lt"/>
              </a:rPr>
              <a:t>ukazují</a:t>
            </a:r>
            <a:r>
              <a:rPr lang="cs-CZ" sz="4800" dirty="0" smtClean="0">
                <a:latin typeface="+mn-lt"/>
              </a:rPr>
              <a:t>, jak jsme </a:t>
            </a:r>
            <a:r>
              <a:rPr lang="cs-CZ" sz="4800" u="sng" dirty="0" smtClean="0">
                <a:latin typeface="+mn-lt"/>
              </a:rPr>
              <a:t>pořádní </a:t>
            </a:r>
            <a:r>
              <a:rPr lang="cs-CZ" sz="4800" dirty="0" smtClean="0">
                <a:latin typeface="+mn-lt"/>
              </a:rPr>
              <a:t>a </a:t>
            </a:r>
            <a:r>
              <a:rPr lang="cs-CZ" sz="4800" u="sng" dirty="0" smtClean="0">
                <a:latin typeface="+mn-lt"/>
              </a:rPr>
              <a:t>pečlivý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pic>
        <p:nvPicPr>
          <p:cNvPr id="4098" name="Picture 2" descr="C:\Users\Lucie\AppData\Local\Microsoft\Windows\Temporary Internet Files\Content.IE5\Z6QZ204O\MC9003333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203848" cy="4218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741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8680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 </a:t>
            </a:r>
            <a:r>
              <a:rPr lang="cs-CZ" sz="4800" b="1" i="1" dirty="0" smtClean="0">
                <a:latin typeface="+mn-lt"/>
              </a:rPr>
              <a:t>Odpověz na následující </a:t>
            </a:r>
            <a:br>
              <a:rPr lang="cs-CZ" sz="4800" b="1" i="1" dirty="0" smtClean="0">
                <a:latin typeface="+mn-lt"/>
              </a:rPr>
            </a:br>
            <a:r>
              <a:rPr lang="cs-CZ" sz="4800" b="1" i="1" dirty="0" smtClean="0">
                <a:latin typeface="+mn-lt"/>
              </a:rPr>
              <a:t> otázky a snaž se své</a:t>
            </a:r>
            <a:br>
              <a:rPr lang="cs-CZ" sz="4800" b="1" i="1" dirty="0" smtClean="0">
                <a:latin typeface="+mn-lt"/>
              </a:rPr>
            </a:br>
            <a:r>
              <a:rPr lang="cs-CZ" sz="4800" b="1" i="1" dirty="0" smtClean="0">
                <a:latin typeface="+mn-lt"/>
              </a:rPr>
              <a:t> odpovědi vysvětlit: </a:t>
            </a:r>
            <a:endParaRPr lang="cs-CZ" sz="4800" b="1" i="1" dirty="0"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Z6QZ204O\MC900434411[4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60648"/>
            <a:ext cx="331236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33822" y="2852936"/>
            <a:ext cx="697787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1. Co se stane, když máš horečku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  a vypotíš se?</a:t>
            </a:r>
            <a:endParaRPr lang="cs-CZ" sz="40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33822" y="4509120"/>
            <a:ext cx="78840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2. Jaké jsou vlasy delší dobu nemyté?</a:t>
            </a:r>
            <a:endParaRPr lang="cs-CZ" sz="40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9881" y="5577046"/>
            <a:ext cx="80760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3. Co se stane, když se do kůže řízneš?</a:t>
            </a:r>
            <a:endParaRPr lang="cs-CZ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8613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r>
              <a:rPr lang="cs-CZ" dirty="0"/>
              <a:t>KVASNIČKOVÁ, D., FRONĚK, J., </a:t>
            </a:r>
            <a:r>
              <a:rPr lang="cs-CZ" i="1" dirty="0"/>
              <a:t>Prvouka - Živá a </a:t>
            </a:r>
            <a:r>
              <a:rPr lang="cs-CZ" i="1"/>
              <a:t>neživá </a:t>
            </a:r>
            <a:r>
              <a:rPr lang="cs-CZ" i="1" smtClean="0"/>
              <a:t>příroda, </a:t>
            </a:r>
            <a:r>
              <a:rPr lang="cs-CZ" smtClean="0"/>
              <a:t>1</a:t>
            </a:r>
            <a:r>
              <a:rPr lang="cs-CZ" dirty="0"/>
              <a:t>. vyd. Praha: FORTUNA, 1993.</a:t>
            </a:r>
          </a:p>
          <a:p>
            <a:pPr marL="0" indent="0">
              <a:buNone/>
            </a:pPr>
            <a:r>
              <a:rPr lang="cs-CZ" dirty="0"/>
              <a:t>    ISBN  80-7168-041-9</a:t>
            </a:r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</TotalTime>
  <Words>161</Words>
  <Application>Microsoft Office PowerPoint</Application>
  <PresentationFormat>Předvádění na obrazovce (4:3)</PresentationFormat>
  <Paragraphs>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NÁZEV ŠKOLY: Střední odborné učiliště a Základní škola AUTOR: Bc. Lucie Chojnová NÁZEV: VY_32_INOVACE_03_Povrch těla člověka TÉMA SADY: Přírodověda DATUM: 3. září 2012 ČÍSLO PROJEKTU: CZ.1.07/1.4.00/21.0477</vt:lpstr>
      <vt:lpstr>POVRCH</vt:lpstr>
      <vt:lpstr>Celé tělo je pokryto: </vt:lpstr>
      <vt:lpstr>- Kůže chrání naše tělo a     vylučuje z něho vodu a škodlivé     látky v podobě potu.</vt:lpstr>
      <vt:lpstr>Z kůže vyrůstají:</vt:lpstr>
      <vt:lpstr>-Kůže se neustále obnovuje, je   prokrvená a citlivá.</vt:lpstr>
      <vt:lpstr> Odpověz na následující   otázky a snaž se své  odpovědi vysvětlit: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76</cp:revision>
  <dcterms:created xsi:type="dcterms:W3CDTF">2012-04-21T07:06:25Z</dcterms:created>
  <dcterms:modified xsi:type="dcterms:W3CDTF">2012-11-14T10:16:36Z</dcterms:modified>
</cp:coreProperties>
</file>