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1"/>
  </p:notesMasterIdLst>
  <p:handoutMasterIdLst>
    <p:handoutMasterId r:id="rId12"/>
  </p:handoutMasterIdLst>
  <p:sldIdLst>
    <p:sldId id="257" r:id="rId2"/>
    <p:sldId id="259" r:id="rId3"/>
    <p:sldId id="264" r:id="rId4"/>
    <p:sldId id="256" r:id="rId5"/>
    <p:sldId id="260" r:id="rId6"/>
    <p:sldId id="261" r:id="rId7"/>
    <p:sldId id="262" r:id="rId8"/>
    <p:sldId id="263" r:id="rId9"/>
    <p:sldId id="258" r:id="rId10"/>
  </p:sldIdLst>
  <p:sldSz cx="9144000" cy="6858000" type="screen4x3"/>
  <p:notesSz cx="9723438" cy="6858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DEA7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9789" autoAdjust="0"/>
  </p:normalViewPr>
  <p:slideViewPr>
    <p:cSldViewPr>
      <p:cViewPr>
        <p:scale>
          <a:sx n="60" d="100"/>
          <a:sy n="60" d="100"/>
        </p:scale>
        <p:origin x="-78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18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ABF56E-5851-4BFE-87B0-E902D78DE3BC}" type="datetimeFigureOut">
              <a:rPr lang="cs-CZ" smtClean="0"/>
              <a:t>11.12.2011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F6C89A-844A-4C7B-B6F0-967C91740B6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46906677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F4B3C5-9FB4-403B-ACC2-89905E69562F}" type="datetimeFigureOut">
              <a:rPr lang="cs-CZ" smtClean="0"/>
              <a:pPr/>
              <a:t>11.12.2011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2344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F46F9-9F01-48D2-845F-98181578336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022080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sz="1000" i="1" noProof="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noProof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000" i="1" noProof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Doplň správné slovo do věty.</a:t>
            </a:r>
            <a:endParaRPr lang="cs-CZ" sz="1000" i="1" noProof="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1200" i="1" noProof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200" i="1" noProof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Ověříme správné porozumění. Procvičujeme krátké odpovědi.</a:t>
            </a:r>
          </a:p>
          <a:p>
            <a:r>
              <a:rPr lang="cs-CZ" sz="1200" i="1" noProof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Můžeme vymyslet ve skupinách další pravdivá/nesmyslná</a:t>
            </a:r>
            <a:r>
              <a:rPr lang="cs-CZ" sz="1200" i="1" baseline="0" noProof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tvrzení o jídle.</a:t>
            </a:r>
            <a:endParaRPr lang="cs-CZ" sz="1200" i="1" noProof="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7976083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000" i="1" baseline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Pozor na výslovnost a psaní DESSERT (DEZERT) / DESERT (POUŠŤ)</a:t>
            </a:r>
            <a:endParaRPr lang="cs-CZ" sz="1000" i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6757897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000" i="1" baseline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Tip – spropitné – v USA povinně 10</a:t>
            </a:r>
            <a:r>
              <a:rPr lang="cs-CZ" sz="1000" i="1" baseline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%. Jak je to </a:t>
            </a:r>
            <a:r>
              <a:rPr lang="cs-CZ" sz="1000" i="1" baseline="0" smtClean="0">
                <a:latin typeface="Tahoma" pitchFamily="34" charset="0"/>
                <a:ea typeface="Tahoma" pitchFamily="34" charset="0"/>
                <a:cs typeface="Tahoma" pitchFamily="34" charset="0"/>
              </a:rPr>
              <a:t>u nás a v dalších zemích?</a:t>
            </a:r>
            <a:endParaRPr lang="cs-CZ" sz="1000" i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0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375900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sz="1000" i="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B1F06-C000-440E-9C99-2CA2E5315374}" type="datetime1">
              <a:rPr lang="cs-CZ" smtClean="0"/>
              <a:t>11.12.2011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817746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B8C61-CA0A-4EE0-B796-6BA3E31D3DED}" type="datetime1">
              <a:rPr lang="cs-CZ" smtClean="0"/>
              <a:t>11.12.2011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588192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C6299-46CF-4544-B57E-18DA917B92F1}" type="datetime1">
              <a:rPr lang="cs-CZ" smtClean="0"/>
              <a:t>11.12.2011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55005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F79F0E-D906-4840-90E9-292085347511}" type="datetime1">
              <a:rPr lang="cs-CZ" smtClean="0"/>
              <a:t>11.12.2011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01649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23110F-5EAD-4F9B-8723-859CAE075D97}" type="datetime1">
              <a:rPr lang="cs-CZ" smtClean="0"/>
              <a:t>11.12.2011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37726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6D48E-F013-4915-B344-401A5EE12E76}" type="datetime1">
              <a:rPr lang="cs-CZ" smtClean="0"/>
              <a:t>11.12.2011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09714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639FB-2B08-4423-89EE-465712EA19DC}" type="datetime1">
              <a:rPr lang="cs-CZ" smtClean="0"/>
              <a:t>11.12.2011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3613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4FD4F-AB44-4828-B20D-BAB465DA3449}" type="datetime1">
              <a:rPr lang="cs-CZ" smtClean="0"/>
              <a:t>11.12.2011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91215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9042E-BCED-4971-ACD0-B31A49841266}" type="datetime1">
              <a:rPr lang="cs-CZ" smtClean="0"/>
              <a:t>11.12.2011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0275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3E70E-5C07-4550-B469-BE72EA1D84B9}" type="datetime1">
              <a:rPr lang="cs-CZ" smtClean="0"/>
              <a:t>11.12.2011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69312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B1C4C-C5F2-4E2D-BA89-EB5F1B132F8B}" type="datetime1">
              <a:rPr lang="cs-CZ" smtClean="0"/>
              <a:t>11.12.2011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74107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341E0A-7DF9-4AC3-970D-C5BA6ED94BE1}" type="datetime1">
              <a:rPr lang="cs-CZ" smtClean="0"/>
              <a:t>11.12.2011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2236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2.png"/><Relationship Id="rId7" Type="http://schemas.openxmlformats.org/officeDocument/2006/relationships/image" Target="../media/image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700808"/>
            <a:ext cx="9144000" cy="4320480"/>
          </a:xfrm>
        </p:spPr>
        <p:txBody>
          <a:bodyPr>
            <a:normAutofit lnSpcReduction="10000"/>
          </a:bodyPr>
          <a:lstStyle/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Jazyk a jazyková komunikace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Cizí jazyk</a:t>
            </a:r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Komunikace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en-US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Eating at the Restaurant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VY_22_INOVACE_12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Sada 2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Vypracoval: Michaela Slaninová, 08 - 2011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2656"/>
            <a:ext cx="5407025" cy="1046163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708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Anotace: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Předmět: Anglický jazyk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Ročník: 8.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schopnost objednání si v restauraci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Forma výuky: prezentace v programu </a:t>
            </a:r>
            <a:r>
              <a:rPr lang="en-GB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Power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en-GB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point, </a:t>
            </a:r>
            <a:r>
              <a:rPr lang="en-GB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podrobnější</a:t>
            </a:r>
            <a:r>
              <a:rPr lang="en-GB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en-GB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metodika</a:t>
            </a:r>
            <a:r>
              <a:rPr lang="en-GB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 viz. </a:t>
            </a:r>
            <a:r>
              <a:rPr lang="en-GB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poznámky</a:t>
            </a:r>
            <a:r>
              <a:rPr lang="en-GB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 u </a:t>
            </a:r>
            <a:r>
              <a:rPr lang="en-GB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jednotlivých</a:t>
            </a:r>
            <a:r>
              <a:rPr lang="en-GB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en-GB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snímků</a:t>
            </a:r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Pomůcky: počítač, dataprojektor, jídelní lístek v angličtině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589424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588641" y="908720"/>
            <a:ext cx="8100391" cy="1200329"/>
          </a:xfrm>
          <a:prstGeom prst="rect">
            <a:avLst/>
          </a:prstGeom>
          <a:solidFill>
            <a:srgbClr val="C00000"/>
          </a:solidFill>
          <a:scene3d>
            <a:camera prst="perspectiveContrastingLeftFacing"/>
            <a:lightRig rig="threePt" dir="t"/>
          </a:scene3d>
        </p:spPr>
        <p:txBody>
          <a:bodyPr wrap="squar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7200" b="1" dirty="0" smtClean="0">
                <a:ln/>
                <a:solidFill>
                  <a:schemeClr val="accent3"/>
                </a:solidFill>
                <a:effectLst>
                  <a:reflection blurRad="6350" stA="60000" endA="900" endPos="60000" dist="29997" dir="5400000" sy="-100000" algn="bl" rotWithShape="0"/>
                </a:effectLst>
              </a:rPr>
              <a:t>Enjoy your meal.</a:t>
            </a:r>
            <a:endParaRPr lang="cs-CZ" sz="7200" b="1" cap="none" spc="0" dirty="0">
              <a:ln/>
              <a:solidFill>
                <a:schemeClr val="accent3"/>
              </a:solidFill>
              <a:effectLst>
                <a:reflection blurRad="6350" stA="60000" endA="900" endPos="60000" dist="29997" dir="5400000" sy="-100000" algn="bl" rotWithShape="0"/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039356" y="3068960"/>
            <a:ext cx="8100391" cy="1200329"/>
          </a:xfrm>
          <a:prstGeom prst="rect">
            <a:avLst/>
          </a:prstGeom>
          <a:solidFill>
            <a:srgbClr val="C00000"/>
          </a:solidFill>
          <a:scene3d>
            <a:camera prst="perspectiveContrastingLeftFacing"/>
            <a:lightRig rig="threePt" dir="t"/>
          </a:scene3d>
        </p:spPr>
        <p:txBody>
          <a:bodyPr wrap="squar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7200" b="1" dirty="0" smtClean="0">
                <a:ln/>
                <a:solidFill>
                  <a:schemeClr val="accent3"/>
                </a:solidFill>
                <a:effectLst>
                  <a:reflection blurRad="6350" stA="60000" endA="900" endPos="60000" dist="29997" dir="5400000" sy="-100000" algn="bl" rotWithShape="0"/>
                </a:effectLst>
              </a:rPr>
              <a:t>Dobrou chuť!</a:t>
            </a:r>
            <a:endParaRPr lang="cs-CZ" sz="7200" b="1" cap="none" spc="0" dirty="0">
              <a:ln/>
              <a:solidFill>
                <a:schemeClr val="accent3"/>
              </a:solidFill>
              <a:effectLst>
                <a:reflection blurRad="6350" stA="60000" endA="900" endPos="60000" dist="29997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5879248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pic>
        <p:nvPicPr>
          <p:cNvPr id="10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Obdélník se zakulaceným příčným rohem 4"/>
          <p:cNvSpPr/>
          <p:nvPr/>
        </p:nvSpPr>
        <p:spPr>
          <a:xfrm>
            <a:off x="458430" y="1652196"/>
            <a:ext cx="5481721" cy="936104"/>
          </a:xfrm>
          <a:prstGeom prst="round2Diag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We cut meat with a …</a:t>
            </a:r>
            <a:endParaRPr lang="cs-CZ" sz="3200" dirty="0"/>
          </a:p>
        </p:txBody>
      </p:sp>
      <p:sp>
        <p:nvSpPr>
          <p:cNvPr id="7" name="Obdélník se zakulaceným příčným rohem 6"/>
          <p:cNvSpPr/>
          <p:nvPr/>
        </p:nvSpPr>
        <p:spPr>
          <a:xfrm>
            <a:off x="475006" y="592062"/>
            <a:ext cx="5465146" cy="748706"/>
          </a:xfrm>
          <a:prstGeom prst="round2Diag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A meal is usually served on a …</a:t>
            </a:r>
            <a:endParaRPr lang="cs-CZ" sz="3200" dirty="0"/>
          </a:p>
        </p:txBody>
      </p:sp>
      <p:sp>
        <p:nvSpPr>
          <p:cNvPr id="8" name="Obdélník se zakulaceným příčným rohem 7"/>
          <p:cNvSpPr/>
          <p:nvPr/>
        </p:nvSpPr>
        <p:spPr>
          <a:xfrm>
            <a:off x="451535" y="2846806"/>
            <a:ext cx="5488616" cy="936104"/>
          </a:xfrm>
          <a:prstGeom prst="round2Diag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We drink water from a …</a:t>
            </a:r>
            <a:endParaRPr lang="cs-CZ" sz="3200" dirty="0"/>
          </a:p>
        </p:txBody>
      </p:sp>
      <p:sp>
        <p:nvSpPr>
          <p:cNvPr id="9" name="Obdélník se zakulaceným příčným rohem 8"/>
          <p:cNvSpPr/>
          <p:nvPr/>
        </p:nvSpPr>
        <p:spPr>
          <a:xfrm>
            <a:off x="451535" y="4040221"/>
            <a:ext cx="5488616" cy="936104"/>
          </a:xfrm>
          <a:prstGeom prst="round2Diag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Coffee or tea is served in a …</a:t>
            </a:r>
            <a:endParaRPr lang="cs-CZ" sz="3200" dirty="0"/>
          </a:p>
        </p:txBody>
      </p:sp>
      <p:sp>
        <p:nvSpPr>
          <p:cNvPr id="12" name="Obdélník se zakulaceným příčným rohem 11"/>
          <p:cNvSpPr/>
          <p:nvPr/>
        </p:nvSpPr>
        <p:spPr>
          <a:xfrm>
            <a:off x="7524328" y="1652196"/>
            <a:ext cx="1502412" cy="936104"/>
          </a:xfrm>
          <a:prstGeom prst="round2Diag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plate</a:t>
            </a:r>
            <a:endParaRPr lang="cs-CZ" sz="3200" dirty="0"/>
          </a:p>
        </p:txBody>
      </p:sp>
      <p:sp>
        <p:nvSpPr>
          <p:cNvPr id="13" name="Obdélník se zakulaceným příčným rohem 12"/>
          <p:cNvSpPr/>
          <p:nvPr/>
        </p:nvSpPr>
        <p:spPr>
          <a:xfrm>
            <a:off x="7524328" y="404664"/>
            <a:ext cx="1501824" cy="936104"/>
          </a:xfrm>
          <a:prstGeom prst="round2Diag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knife</a:t>
            </a:r>
            <a:endParaRPr lang="cs-CZ" sz="3200" dirty="0"/>
          </a:p>
        </p:txBody>
      </p:sp>
      <p:sp>
        <p:nvSpPr>
          <p:cNvPr id="14" name="Obdélník se zakulaceným příčným rohem 13"/>
          <p:cNvSpPr/>
          <p:nvPr/>
        </p:nvSpPr>
        <p:spPr>
          <a:xfrm>
            <a:off x="7524328" y="2846806"/>
            <a:ext cx="1501824" cy="936104"/>
          </a:xfrm>
          <a:prstGeom prst="round2Diag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cup</a:t>
            </a:r>
            <a:endParaRPr lang="cs-CZ" sz="3200" dirty="0"/>
          </a:p>
        </p:txBody>
      </p:sp>
      <p:sp>
        <p:nvSpPr>
          <p:cNvPr id="15" name="Obdélník se zakulaceným příčným rohem 14"/>
          <p:cNvSpPr/>
          <p:nvPr/>
        </p:nvSpPr>
        <p:spPr>
          <a:xfrm>
            <a:off x="7524327" y="4063645"/>
            <a:ext cx="1502413" cy="936104"/>
          </a:xfrm>
          <a:prstGeom prst="round2Diag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glass</a:t>
            </a:r>
            <a:endParaRPr lang="cs-CZ" sz="32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4392" y="1270421"/>
            <a:ext cx="1494284" cy="14942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0318" y="4976325"/>
            <a:ext cx="1138734" cy="11387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0318" y="3140968"/>
            <a:ext cx="1202432" cy="12024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8" grpId="0" animBg="1"/>
      <p:bldP spid="9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Answer YES/ NO.</a:t>
            </a:r>
            <a:endParaRPr lang="cs-CZ" sz="32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4499992" y="1916832"/>
            <a:ext cx="3960440" cy="1008112"/>
          </a:xfrm>
          <a:prstGeom prst="rect">
            <a:avLst/>
          </a:prstGeom>
          <a:solidFill>
            <a:srgbClr val="EDEA72"/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Junk food is good for children</a:t>
            </a:r>
            <a:r>
              <a:rPr lang="cs-CZ" sz="2400" b="1" i="1" dirty="0" smtClean="0">
                <a:solidFill>
                  <a:schemeClr val="tx1"/>
                </a:solidFill>
              </a:rPr>
              <a:t>.</a:t>
            </a:r>
            <a:endParaRPr lang="cs-CZ" sz="2400" b="1" i="1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523602" y="3645024"/>
            <a:ext cx="3960440" cy="100811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In Asia, many people cook in woks</a:t>
            </a:r>
            <a:r>
              <a:rPr lang="cs-CZ" sz="2400" b="1" i="1" dirty="0" smtClean="0">
                <a:solidFill>
                  <a:schemeClr val="tx1"/>
                </a:solidFill>
              </a:rPr>
              <a:t>.</a:t>
            </a:r>
            <a:endParaRPr lang="cs-CZ" sz="2400" b="1" i="1" dirty="0">
              <a:solidFill>
                <a:schemeClr val="tx1"/>
              </a:solidFill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0" name="Obdélník 9"/>
          <p:cNvSpPr/>
          <p:nvPr/>
        </p:nvSpPr>
        <p:spPr>
          <a:xfrm>
            <a:off x="323529" y="1916832"/>
            <a:ext cx="3960440" cy="1008112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Usually we eat with knife, fork and spoon</a:t>
            </a:r>
            <a:r>
              <a:rPr lang="cs-CZ" sz="2400" b="1" i="1" dirty="0" smtClean="0">
                <a:solidFill>
                  <a:schemeClr val="tx1"/>
                </a:solidFill>
              </a:rPr>
              <a:t>.</a:t>
            </a:r>
            <a:endParaRPr lang="cs-CZ" sz="2400" b="1" i="1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23529" y="3677022"/>
            <a:ext cx="3960440" cy="1008112"/>
          </a:xfrm>
          <a:prstGeom prst="rect">
            <a:avLst/>
          </a:prstGeom>
          <a:solidFill>
            <a:srgbClr val="EDEA72"/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A vegetarian likes to eat meat</a:t>
            </a:r>
            <a:r>
              <a:rPr lang="cs-CZ" sz="2400" b="1" i="1" dirty="0" smtClean="0">
                <a:solidFill>
                  <a:schemeClr val="tx1"/>
                </a:solidFill>
              </a:rPr>
              <a:t>.</a:t>
            </a:r>
            <a:endParaRPr lang="cs-CZ" sz="2400" b="1" i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37774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10" grpId="0" animBg="1"/>
      <p:bldP spid="1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1907704" y="1305792"/>
            <a:ext cx="2448272" cy="93610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main courses</a:t>
            </a:r>
            <a:endParaRPr lang="cs-CZ" sz="2800" b="1" dirty="0">
              <a:solidFill>
                <a:schemeClr val="tx1"/>
              </a:solidFill>
            </a:endParaRPr>
          </a:p>
        </p:txBody>
      </p:sp>
      <p:pic>
        <p:nvPicPr>
          <p:cNvPr id="1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0" name="Zaoblený obdélník 9"/>
          <p:cNvSpPr/>
          <p:nvPr/>
        </p:nvSpPr>
        <p:spPr>
          <a:xfrm>
            <a:off x="143508" y="1344329"/>
            <a:ext cx="1620180" cy="897567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starters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3671900" y="4903762"/>
            <a:ext cx="1368152" cy="936104"/>
          </a:xfrm>
          <a:prstGeom prst="roundRect">
            <a:avLst/>
          </a:prstGeom>
          <a:solidFill>
            <a:schemeClr val="bg2">
              <a:lumMod val="5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drinks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6827068" y="1305792"/>
            <a:ext cx="1912876" cy="936104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desserts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4577172" y="1305792"/>
            <a:ext cx="2083060" cy="936104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side dishes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403648" y="548680"/>
            <a:ext cx="62646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i="1" dirty="0" smtClean="0">
                <a:solidFill>
                  <a:srgbClr val="FF0000"/>
                </a:solidFill>
              </a:rPr>
              <a:t>Match to the right  headline.</a:t>
            </a:r>
            <a:endParaRPr lang="cs-CZ" sz="2400" b="1" i="1" dirty="0">
              <a:solidFill>
                <a:srgbClr val="FF000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7068" y="4408698"/>
            <a:ext cx="1800200" cy="1800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3898" y="3070398"/>
            <a:ext cx="1274440" cy="12744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3012" y="2946090"/>
            <a:ext cx="1274440" cy="12744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1574" y="2668910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7673" y="4741372"/>
            <a:ext cx="1467526" cy="14675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823506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0" grpId="0" animBg="1"/>
      <p:bldP spid="11" grpId="0" animBg="1"/>
      <p:bldP spid="13" grpId="0" animBg="1"/>
      <p:bldP spid="1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Obdélník s odříznutým a zakulaceným jedním rohem 3"/>
          <p:cNvSpPr/>
          <p:nvPr/>
        </p:nvSpPr>
        <p:spPr>
          <a:xfrm>
            <a:off x="861394" y="5013176"/>
            <a:ext cx="3354898" cy="792088"/>
          </a:xfrm>
          <a:prstGeom prst="snip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Look at the menu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5" name="Obdélník s odříznutým a zakulaceným jedním rohem 4"/>
          <p:cNvSpPr/>
          <p:nvPr/>
        </p:nvSpPr>
        <p:spPr>
          <a:xfrm>
            <a:off x="4971961" y="4617132"/>
            <a:ext cx="2356820" cy="792088"/>
          </a:xfrm>
          <a:prstGeom prst="snipRoundRect">
            <a:avLst/>
          </a:prstGeom>
          <a:solidFill>
            <a:schemeClr val="accent3">
              <a:lumMod val="40000"/>
              <a:lumOff val="6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Pay the bill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6" name="Obdélník s odříznutým a zakulaceným jedním rohem 5"/>
          <p:cNvSpPr/>
          <p:nvPr/>
        </p:nvSpPr>
        <p:spPr>
          <a:xfrm>
            <a:off x="650456" y="2294992"/>
            <a:ext cx="3415207" cy="792088"/>
          </a:xfrm>
          <a:prstGeom prst="snip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Give a waiter a tip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7" name="Obdélník s odříznutým a zakulaceným jedním rohem 6"/>
          <p:cNvSpPr/>
          <p:nvPr/>
        </p:nvSpPr>
        <p:spPr>
          <a:xfrm>
            <a:off x="4544406" y="1581386"/>
            <a:ext cx="3211929" cy="792088"/>
          </a:xfrm>
          <a:prstGeom prst="snipRoundRect">
            <a:avLst/>
          </a:prstGeom>
          <a:solidFill>
            <a:schemeClr val="accent3">
              <a:lumMod val="40000"/>
              <a:lumOff val="6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Sit down at a table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8" name="Obdélník s odříznutým a zakulaceným jedním rohem 7"/>
          <p:cNvSpPr/>
          <p:nvPr/>
        </p:nvSpPr>
        <p:spPr>
          <a:xfrm>
            <a:off x="4606810" y="3176972"/>
            <a:ext cx="3087121" cy="792088"/>
          </a:xfrm>
          <a:prstGeom prst="snip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Order the meal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9" name="Obdélník s odříznutým a zakulaceným jedním rohem 8"/>
          <p:cNvSpPr/>
          <p:nvPr/>
        </p:nvSpPr>
        <p:spPr>
          <a:xfrm>
            <a:off x="1036802" y="3812096"/>
            <a:ext cx="3004081" cy="792088"/>
          </a:xfrm>
          <a:prstGeom prst="snipRoundRect">
            <a:avLst/>
          </a:prstGeom>
          <a:solidFill>
            <a:schemeClr val="accent3">
              <a:lumMod val="40000"/>
              <a:lumOff val="6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Ask for the bill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656606" y="620688"/>
            <a:ext cx="537112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i="1" dirty="0" smtClean="0">
                <a:solidFill>
                  <a:srgbClr val="FF0000"/>
                </a:solidFill>
              </a:rPr>
              <a:t>Put into the right order.</a:t>
            </a:r>
            <a:endParaRPr lang="cs-CZ" sz="2400" i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051669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976414" y="2420888"/>
            <a:ext cx="64807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I am sorry, the table is reserved.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973982" y="3068960"/>
            <a:ext cx="66967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A table for four people, please.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53754" y="3789040"/>
            <a:ext cx="59046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Do you have the menu in German?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976414" y="4437112"/>
            <a:ext cx="623249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Can I get half portion?</a:t>
            </a:r>
            <a:endParaRPr lang="cs-CZ" sz="2800" dirty="0"/>
          </a:p>
        </p:txBody>
      </p:sp>
      <p:pic>
        <p:nvPicPr>
          <p:cNvPr id="8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9" name="TextovéPole 8"/>
          <p:cNvSpPr txBox="1"/>
          <p:nvPr/>
        </p:nvSpPr>
        <p:spPr>
          <a:xfrm>
            <a:off x="976414" y="5075892"/>
            <a:ext cx="623249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Do you have some vegetarian dishes?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656606" y="620688"/>
            <a:ext cx="537112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i="1" dirty="0" smtClean="0">
                <a:solidFill>
                  <a:srgbClr val="FF0000"/>
                </a:solidFill>
              </a:rPr>
              <a:t>Do you understand?</a:t>
            </a:r>
            <a:endParaRPr lang="cs-CZ" sz="2400" i="1" dirty="0">
              <a:solidFill>
                <a:srgbClr val="FF0000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3327" y="809868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05855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0310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Citace: </a:t>
            </a:r>
          </a:p>
          <a:p>
            <a:r>
              <a:rPr lang="en-GB" sz="1600" dirty="0">
                <a:latin typeface="Tahoma" pitchFamily="34" charset="0"/>
                <a:ea typeface="Tahoma" pitchFamily="34" charset="0"/>
                <a:cs typeface="Tahoma" pitchFamily="34" charset="0"/>
                <a:hlinkClick r:id="rId3"/>
              </a:rPr>
              <a:t>http://office.microsoft.com</a:t>
            </a:r>
            <a:endParaRPr lang="en-GB" sz="16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>
              <a:buFont typeface="Arial" pitchFamily="34" charset="0"/>
              <a:buChar char="•"/>
            </a:pP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34766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606</TotalTime>
  <Words>361</Words>
  <Application>Microsoft Office PowerPoint</Application>
  <PresentationFormat>Předvádění na obrazovce (4:3)</PresentationFormat>
  <Paragraphs>79</Paragraphs>
  <Slides>9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 </vt:lpstr>
      <vt:lpstr> </vt:lpstr>
      <vt:lpstr>Prezentace aplikace PowerPoint</vt:lpstr>
      <vt:lpstr>Answer YES/ NO.</vt:lpstr>
      <vt:lpstr>Prezentace aplikace PowerPoint</vt:lpstr>
      <vt:lpstr>Prezentace aplikace PowerPoint</vt:lpstr>
      <vt:lpstr>Prezentace aplikace PowerPoint</vt:lpstr>
      <vt:lpstr> </vt:lpstr>
    </vt:vector>
  </TitlesOfParts>
  <Company>Základní škola TGM Český Krumlov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Michaela</cp:lastModifiedBy>
  <cp:revision>78</cp:revision>
  <dcterms:created xsi:type="dcterms:W3CDTF">2011-05-26T14:17:08Z</dcterms:created>
  <dcterms:modified xsi:type="dcterms:W3CDTF">2011-12-11T16:22:39Z</dcterms:modified>
</cp:coreProperties>
</file>