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65" r:id="rId4"/>
    <p:sldId id="266" r:id="rId5"/>
    <p:sldId id="267" r:id="rId6"/>
    <p:sldId id="268" r:id="rId7"/>
    <p:sldId id="274" r:id="rId8"/>
    <p:sldId id="275" r:id="rId9"/>
    <p:sldId id="272" r:id="rId10"/>
    <p:sldId id="270" r:id="rId11"/>
    <p:sldId id="269" r:id="rId12"/>
    <p:sldId id="273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9" autoAdjust="0"/>
    <p:restoredTop sz="94638" autoAdjust="0"/>
  </p:normalViewPr>
  <p:slideViewPr>
    <p:cSldViewPr>
      <p:cViewPr>
        <p:scale>
          <a:sx n="75" d="100"/>
          <a:sy n="75" d="100"/>
        </p:scale>
        <p:origin x="-1518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0CE8F6-26A9-411D-93EF-22136D0FC3F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AECD22D-C1A2-4634-8C06-2CDB9C5A1F85}">
      <dgm:prSet phldrT="[Text]"/>
      <dgm:spPr/>
      <dgm:t>
        <a:bodyPr/>
        <a:lstStyle/>
        <a:p>
          <a:r>
            <a:rPr lang="cs-CZ" dirty="0" smtClean="0"/>
            <a:t>TEOKRACIE </a:t>
          </a:r>
          <a:endParaRPr lang="cs-CZ" dirty="0"/>
        </a:p>
      </dgm:t>
    </dgm:pt>
    <dgm:pt modelId="{24AEA3A9-A9AF-4536-8AC3-A4B33D093A3C}" type="parTrans" cxnId="{3C92ACAC-A4B9-47F8-BD1F-0A30CE5AF316}">
      <dgm:prSet/>
      <dgm:spPr/>
      <dgm:t>
        <a:bodyPr/>
        <a:lstStyle/>
        <a:p>
          <a:endParaRPr lang="cs-CZ"/>
        </a:p>
      </dgm:t>
    </dgm:pt>
    <dgm:pt modelId="{2DFA41C1-68DB-44E2-B5D5-AD56D3B2B5CC}" type="sibTrans" cxnId="{3C92ACAC-A4B9-47F8-BD1F-0A30CE5AF316}">
      <dgm:prSet/>
      <dgm:spPr/>
      <dgm:t>
        <a:bodyPr/>
        <a:lstStyle/>
        <a:p>
          <a:endParaRPr lang="cs-CZ"/>
        </a:p>
      </dgm:t>
    </dgm:pt>
    <dgm:pt modelId="{7495FB92-9843-43A8-8D72-68E89EF228EC}">
      <dgm:prSet phldrT="[Text]"/>
      <dgm:spPr/>
      <dgm:t>
        <a:bodyPr/>
        <a:lstStyle/>
        <a:p>
          <a:r>
            <a:rPr lang="cs-CZ" dirty="0" smtClean="0"/>
            <a:t>MONARCHIE</a:t>
          </a:r>
          <a:endParaRPr lang="cs-CZ" dirty="0"/>
        </a:p>
      </dgm:t>
    </dgm:pt>
    <dgm:pt modelId="{609DB4C4-58C5-419D-A5A3-972BE241FF45}" type="parTrans" cxnId="{E1B72E9F-CF00-4511-83B7-71AC420161D5}">
      <dgm:prSet/>
      <dgm:spPr/>
      <dgm:t>
        <a:bodyPr/>
        <a:lstStyle/>
        <a:p>
          <a:endParaRPr lang="cs-CZ"/>
        </a:p>
      </dgm:t>
    </dgm:pt>
    <dgm:pt modelId="{E32363DC-B383-4181-BEEE-90A4256BB066}" type="sibTrans" cxnId="{E1B72E9F-CF00-4511-83B7-71AC420161D5}">
      <dgm:prSet/>
      <dgm:spPr/>
      <dgm:t>
        <a:bodyPr/>
        <a:lstStyle/>
        <a:p>
          <a:endParaRPr lang="cs-CZ"/>
        </a:p>
      </dgm:t>
    </dgm:pt>
    <dgm:pt modelId="{EE2A8AC5-C3E5-49FD-8200-CA0EAB9846DD}">
      <dgm:prSet phldrT="[Text]"/>
      <dgm:spPr/>
      <dgm:t>
        <a:bodyPr/>
        <a:lstStyle/>
        <a:p>
          <a:r>
            <a:rPr lang="cs-CZ" dirty="0" smtClean="0"/>
            <a:t>REPUBLIKA</a:t>
          </a:r>
          <a:endParaRPr lang="cs-CZ" dirty="0"/>
        </a:p>
      </dgm:t>
    </dgm:pt>
    <dgm:pt modelId="{257FEB13-7E4C-4CC9-A7E4-80363CF0FC24}" type="parTrans" cxnId="{1A547235-E097-433D-83FA-7EEEC046B7E8}">
      <dgm:prSet/>
      <dgm:spPr/>
      <dgm:t>
        <a:bodyPr/>
        <a:lstStyle/>
        <a:p>
          <a:endParaRPr lang="cs-CZ"/>
        </a:p>
      </dgm:t>
    </dgm:pt>
    <dgm:pt modelId="{FA17279F-E647-41CE-BEBA-AE1185FB4DBC}" type="sibTrans" cxnId="{1A547235-E097-433D-83FA-7EEEC046B7E8}">
      <dgm:prSet/>
      <dgm:spPr/>
      <dgm:t>
        <a:bodyPr/>
        <a:lstStyle/>
        <a:p>
          <a:endParaRPr lang="cs-CZ"/>
        </a:p>
      </dgm:t>
    </dgm:pt>
    <dgm:pt modelId="{CF6ABB30-A23A-4222-BD4A-C56DD4004930}">
      <dgm:prSet/>
      <dgm:spPr/>
      <dgm:t>
        <a:bodyPr/>
        <a:lstStyle/>
        <a:p>
          <a:r>
            <a:rPr lang="cs-CZ" dirty="0" smtClean="0"/>
            <a:t>„boží vláda“ – panovník je konatelem boží vůle, vládne z boží milosti, eventuálně je přímo příbuzným boha či bohem samotným  </a:t>
          </a:r>
          <a:endParaRPr lang="cs-CZ" dirty="0"/>
        </a:p>
      </dgm:t>
    </dgm:pt>
    <dgm:pt modelId="{FA1BAA3F-B645-41B6-BB14-7EF5496D7804}" type="parTrans" cxnId="{AE6A6D20-097B-4608-93F6-0FC64271212F}">
      <dgm:prSet/>
      <dgm:spPr/>
      <dgm:t>
        <a:bodyPr/>
        <a:lstStyle/>
        <a:p>
          <a:endParaRPr lang="cs-CZ"/>
        </a:p>
      </dgm:t>
    </dgm:pt>
    <dgm:pt modelId="{FD13F0C9-32BA-4CF7-9790-A7296539C840}" type="sibTrans" cxnId="{AE6A6D20-097B-4608-93F6-0FC64271212F}">
      <dgm:prSet/>
      <dgm:spPr/>
      <dgm:t>
        <a:bodyPr/>
        <a:lstStyle/>
        <a:p>
          <a:endParaRPr lang="cs-CZ"/>
        </a:p>
      </dgm:t>
    </dgm:pt>
    <dgm:pt modelId="{68558AE3-3E42-4F03-BC25-FF0578E1240B}">
      <dgm:prSet/>
      <dgm:spPr/>
      <dgm:t>
        <a:bodyPr/>
        <a:lstStyle/>
        <a:p>
          <a:r>
            <a:rPr lang="cs-CZ" dirty="0" smtClean="0"/>
            <a:t>„jediný vládce“ – vládne doživotně vlastním jménem</a:t>
          </a:r>
          <a:endParaRPr lang="cs-CZ" dirty="0"/>
        </a:p>
      </dgm:t>
    </dgm:pt>
    <dgm:pt modelId="{35815A20-0283-4E44-B182-A2969F466528}" type="parTrans" cxnId="{20EE2942-526F-4E6E-935B-467CF4EA28AF}">
      <dgm:prSet/>
      <dgm:spPr/>
      <dgm:t>
        <a:bodyPr/>
        <a:lstStyle/>
        <a:p>
          <a:endParaRPr lang="cs-CZ"/>
        </a:p>
      </dgm:t>
    </dgm:pt>
    <dgm:pt modelId="{EC4EEA82-2554-4FC8-8861-2E3B3AC6BF33}" type="sibTrans" cxnId="{20EE2942-526F-4E6E-935B-467CF4EA28AF}">
      <dgm:prSet/>
      <dgm:spPr/>
      <dgm:t>
        <a:bodyPr/>
        <a:lstStyle/>
        <a:p>
          <a:endParaRPr lang="cs-CZ"/>
        </a:p>
      </dgm:t>
    </dgm:pt>
    <dgm:pt modelId="{743C08B6-9A80-4531-8E57-AEDF5D17ADDE}">
      <dgm:prSet/>
      <dgm:spPr/>
      <dgm:t>
        <a:bodyPr/>
        <a:lstStyle/>
        <a:p>
          <a:r>
            <a:rPr lang="cs-CZ" dirty="0" smtClean="0"/>
            <a:t>„věc veřejná“ – v čele volená hlava státu (obvykle prezident)</a:t>
          </a:r>
          <a:endParaRPr lang="cs-CZ" dirty="0"/>
        </a:p>
      </dgm:t>
    </dgm:pt>
    <dgm:pt modelId="{06F541DC-1922-45AB-ABBC-AAEC42B29DC4}" type="parTrans" cxnId="{808E3D4F-AE2A-4AD0-B883-58E5A2E9E0C4}">
      <dgm:prSet/>
      <dgm:spPr/>
      <dgm:t>
        <a:bodyPr/>
        <a:lstStyle/>
        <a:p>
          <a:endParaRPr lang="cs-CZ"/>
        </a:p>
      </dgm:t>
    </dgm:pt>
    <dgm:pt modelId="{5AC082BF-3877-4320-81D3-BEDB50874FAF}" type="sibTrans" cxnId="{808E3D4F-AE2A-4AD0-B883-58E5A2E9E0C4}">
      <dgm:prSet/>
      <dgm:spPr/>
      <dgm:t>
        <a:bodyPr/>
        <a:lstStyle/>
        <a:p>
          <a:endParaRPr lang="cs-CZ"/>
        </a:p>
      </dgm:t>
    </dgm:pt>
    <dgm:pt modelId="{900F4D59-2346-45CA-AE5E-FB83A8CA63C2}" type="pres">
      <dgm:prSet presAssocID="{260CE8F6-26A9-411D-93EF-22136D0FC3F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127E4BE-24F4-41D8-AE31-D53A96AF9A92}" type="pres">
      <dgm:prSet presAssocID="{CAECD22D-C1A2-4634-8C06-2CDB9C5A1F85}" presName="parentLin" presStyleCnt="0"/>
      <dgm:spPr/>
    </dgm:pt>
    <dgm:pt modelId="{23655129-3EBD-4D09-A1FC-60C4C7E59DD1}" type="pres">
      <dgm:prSet presAssocID="{CAECD22D-C1A2-4634-8C06-2CDB9C5A1F85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91024D7F-7241-499D-885F-8A3F50E81789}" type="pres">
      <dgm:prSet presAssocID="{CAECD22D-C1A2-4634-8C06-2CDB9C5A1F8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7DF604-5195-470B-9A6F-CA50C487CFB1}" type="pres">
      <dgm:prSet presAssocID="{CAECD22D-C1A2-4634-8C06-2CDB9C5A1F85}" presName="negativeSpace" presStyleCnt="0"/>
      <dgm:spPr/>
    </dgm:pt>
    <dgm:pt modelId="{42BB2B82-19DC-491F-8028-0FC5975F55D4}" type="pres">
      <dgm:prSet presAssocID="{CAECD22D-C1A2-4634-8C06-2CDB9C5A1F8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AFBB22-C93D-4DC7-BDD4-A03E535B41C0}" type="pres">
      <dgm:prSet presAssocID="{2DFA41C1-68DB-44E2-B5D5-AD56D3B2B5CC}" presName="spaceBetweenRectangles" presStyleCnt="0"/>
      <dgm:spPr/>
    </dgm:pt>
    <dgm:pt modelId="{EAB36C1C-4972-4937-9E19-E8A60BA6B07D}" type="pres">
      <dgm:prSet presAssocID="{7495FB92-9843-43A8-8D72-68E89EF228EC}" presName="parentLin" presStyleCnt="0"/>
      <dgm:spPr/>
    </dgm:pt>
    <dgm:pt modelId="{8780B740-63F2-46CC-B589-69EDCD662E7C}" type="pres">
      <dgm:prSet presAssocID="{7495FB92-9843-43A8-8D72-68E89EF228EC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704BD26C-4379-481A-9388-43243FDA66B9}" type="pres">
      <dgm:prSet presAssocID="{7495FB92-9843-43A8-8D72-68E89EF228E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197F5F-37AA-44AF-84FE-12A621642296}" type="pres">
      <dgm:prSet presAssocID="{7495FB92-9843-43A8-8D72-68E89EF228EC}" presName="negativeSpace" presStyleCnt="0"/>
      <dgm:spPr/>
    </dgm:pt>
    <dgm:pt modelId="{EFA42234-3216-46B3-BE7D-051494F40A3F}" type="pres">
      <dgm:prSet presAssocID="{7495FB92-9843-43A8-8D72-68E89EF228EC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29ADEA-3D09-4D52-8B59-0C767FB4ECFA}" type="pres">
      <dgm:prSet presAssocID="{E32363DC-B383-4181-BEEE-90A4256BB066}" presName="spaceBetweenRectangles" presStyleCnt="0"/>
      <dgm:spPr/>
    </dgm:pt>
    <dgm:pt modelId="{126D6D2D-6B1D-4AAE-862B-C54FC9041F91}" type="pres">
      <dgm:prSet presAssocID="{EE2A8AC5-C3E5-49FD-8200-CA0EAB9846DD}" presName="parentLin" presStyleCnt="0"/>
      <dgm:spPr/>
    </dgm:pt>
    <dgm:pt modelId="{988C963E-BF30-41A1-B25F-4077497E06B3}" type="pres">
      <dgm:prSet presAssocID="{EE2A8AC5-C3E5-49FD-8200-CA0EAB9846DD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1FCDEB37-1A5D-4D87-B1A3-CDA50DC94E73}" type="pres">
      <dgm:prSet presAssocID="{EE2A8AC5-C3E5-49FD-8200-CA0EAB9846D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3FF312-D79F-48B6-B2EB-018F353E80AF}" type="pres">
      <dgm:prSet presAssocID="{EE2A8AC5-C3E5-49FD-8200-CA0EAB9846DD}" presName="negativeSpace" presStyleCnt="0"/>
      <dgm:spPr/>
    </dgm:pt>
    <dgm:pt modelId="{0D25ADA9-E90D-4BBF-82FC-7659126A05EB}" type="pres">
      <dgm:prSet presAssocID="{EE2A8AC5-C3E5-49FD-8200-CA0EAB9846DD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8E3D4F-AE2A-4AD0-B883-58E5A2E9E0C4}" srcId="{EE2A8AC5-C3E5-49FD-8200-CA0EAB9846DD}" destId="{743C08B6-9A80-4531-8E57-AEDF5D17ADDE}" srcOrd="0" destOrd="0" parTransId="{06F541DC-1922-45AB-ABBC-AAEC42B29DC4}" sibTransId="{5AC082BF-3877-4320-81D3-BEDB50874FAF}"/>
    <dgm:cxn modelId="{1A547235-E097-433D-83FA-7EEEC046B7E8}" srcId="{260CE8F6-26A9-411D-93EF-22136D0FC3FA}" destId="{EE2A8AC5-C3E5-49FD-8200-CA0EAB9846DD}" srcOrd="2" destOrd="0" parTransId="{257FEB13-7E4C-4CC9-A7E4-80363CF0FC24}" sibTransId="{FA17279F-E647-41CE-BEBA-AE1185FB4DBC}"/>
    <dgm:cxn modelId="{2B6169FE-B5F4-4F2C-89EE-62FF88EA55D3}" type="presOf" srcId="{7495FB92-9843-43A8-8D72-68E89EF228EC}" destId="{8780B740-63F2-46CC-B589-69EDCD662E7C}" srcOrd="0" destOrd="0" presId="urn:microsoft.com/office/officeart/2005/8/layout/list1"/>
    <dgm:cxn modelId="{E1B72E9F-CF00-4511-83B7-71AC420161D5}" srcId="{260CE8F6-26A9-411D-93EF-22136D0FC3FA}" destId="{7495FB92-9843-43A8-8D72-68E89EF228EC}" srcOrd="1" destOrd="0" parTransId="{609DB4C4-58C5-419D-A5A3-972BE241FF45}" sibTransId="{E32363DC-B383-4181-BEEE-90A4256BB066}"/>
    <dgm:cxn modelId="{98828612-86A3-4E41-BEC6-6C7389F5EF67}" type="presOf" srcId="{68558AE3-3E42-4F03-BC25-FF0578E1240B}" destId="{EFA42234-3216-46B3-BE7D-051494F40A3F}" srcOrd="0" destOrd="0" presId="urn:microsoft.com/office/officeart/2005/8/layout/list1"/>
    <dgm:cxn modelId="{15C66F37-77AE-4AA4-9E72-53A94539EC5D}" type="presOf" srcId="{EE2A8AC5-C3E5-49FD-8200-CA0EAB9846DD}" destId="{1FCDEB37-1A5D-4D87-B1A3-CDA50DC94E73}" srcOrd="1" destOrd="0" presId="urn:microsoft.com/office/officeart/2005/8/layout/list1"/>
    <dgm:cxn modelId="{0CC1CD57-FC1A-437F-92F4-D4798F38DC27}" type="presOf" srcId="{CAECD22D-C1A2-4634-8C06-2CDB9C5A1F85}" destId="{91024D7F-7241-499D-885F-8A3F50E81789}" srcOrd="1" destOrd="0" presId="urn:microsoft.com/office/officeart/2005/8/layout/list1"/>
    <dgm:cxn modelId="{20EE2942-526F-4E6E-935B-467CF4EA28AF}" srcId="{7495FB92-9843-43A8-8D72-68E89EF228EC}" destId="{68558AE3-3E42-4F03-BC25-FF0578E1240B}" srcOrd="0" destOrd="0" parTransId="{35815A20-0283-4E44-B182-A2969F466528}" sibTransId="{EC4EEA82-2554-4FC8-8861-2E3B3AC6BF33}"/>
    <dgm:cxn modelId="{3735F438-E5C5-4C81-9B62-DC47DC9D65C9}" type="presOf" srcId="{7495FB92-9843-43A8-8D72-68E89EF228EC}" destId="{704BD26C-4379-481A-9388-43243FDA66B9}" srcOrd="1" destOrd="0" presId="urn:microsoft.com/office/officeart/2005/8/layout/list1"/>
    <dgm:cxn modelId="{3C92ACAC-A4B9-47F8-BD1F-0A30CE5AF316}" srcId="{260CE8F6-26A9-411D-93EF-22136D0FC3FA}" destId="{CAECD22D-C1A2-4634-8C06-2CDB9C5A1F85}" srcOrd="0" destOrd="0" parTransId="{24AEA3A9-A9AF-4536-8AC3-A4B33D093A3C}" sibTransId="{2DFA41C1-68DB-44E2-B5D5-AD56D3B2B5CC}"/>
    <dgm:cxn modelId="{44DD3D09-F48C-4C4C-A9D6-89EB3AF5C1E1}" type="presOf" srcId="{EE2A8AC5-C3E5-49FD-8200-CA0EAB9846DD}" destId="{988C963E-BF30-41A1-B25F-4077497E06B3}" srcOrd="0" destOrd="0" presId="urn:microsoft.com/office/officeart/2005/8/layout/list1"/>
    <dgm:cxn modelId="{AE6A6D20-097B-4608-93F6-0FC64271212F}" srcId="{CAECD22D-C1A2-4634-8C06-2CDB9C5A1F85}" destId="{CF6ABB30-A23A-4222-BD4A-C56DD4004930}" srcOrd="0" destOrd="0" parTransId="{FA1BAA3F-B645-41B6-BB14-7EF5496D7804}" sibTransId="{FD13F0C9-32BA-4CF7-9790-A7296539C840}"/>
    <dgm:cxn modelId="{91BA848C-7572-4A55-A182-08BB14B88E8E}" type="presOf" srcId="{260CE8F6-26A9-411D-93EF-22136D0FC3FA}" destId="{900F4D59-2346-45CA-AE5E-FB83A8CA63C2}" srcOrd="0" destOrd="0" presId="urn:microsoft.com/office/officeart/2005/8/layout/list1"/>
    <dgm:cxn modelId="{5F6C22A8-2EB6-462E-BC3D-D057105AB04A}" type="presOf" srcId="{743C08B6-9A80-4531-8E57-AEDF5D17ADDE}" destId="{0D25ADA9-E90D-4BBF-82FC-7659126A05EB}" srcOrd="0" destOrd="0" presId="urn:microsoft.com/office/officeart/2005/8/layout/list1"/>
    <dgm:cxn modelId="{0AA57E73-E543-4B19-B39B-37F943CB4927}" type="presOf" srcId="{CAECD22D-C1A2-4634-8C06-2CDB9C5A1F85}" destId="{23655129-3EBD-4D09-A1FC-60C4C7E59DD1}" srcOrd="0" destOrd="0" presId="urn:microsoft.com/office/officeart/2005/8/layout/list1"/>
    <dgm:cxn modelId="{BC66E9F2-B1A2-4EB7-8D71-B37B00DB5ECD}" type="presOf" srcId="{CF6ABB30-A23A-4222-BD4A-C56DD4004930}" destId="{42BB2B82-19DC-491F-8028-0FC5975F55D4}" srcOrd="0" destOrd="0" presId="urn:microsoft.com/office/officeart/2005/8/layout/list1"/>
    <dgm:cxn modelId="{897D9B46-A7AC-4F8A-A330-26681A86238A}" type="presParOf" srcId="{900F4D59-2346-45CA-AE5E-FB83A8CA63C2}" destId="{F127E4BE-24F4-41D8-AE31-D53A96AF9A92}" srcOrd="0" destOrd="0" presId="urn:microsoft.com/office/officeart/2005/8/layout/list1"/>
    <dgm:cxn modelId="{2FE3752F-351F-4F69-999C-65F66010D2B5}" type="presParOf" srcId="{F127E4BE-24F4-41D8-AE31-D53A96AF9A92}" destId="{23655129-3EBD-4D09-A1FC-60C4C7E59DD1}" srcOrd="0" destOrd="0" presId="urn:microsoft.com/office/officeart/2005/8/layout/list1"/>
    <dgm:cxn modelId="{BE1C3327-03AB-4619-944F-3056D25DB85A}" type="presParOf" srcId="{F127E4BE-24F4-41D8-AE31-D53A96AF9A92}" destId="{91024D7F-7241-499D-885F-8A3F50E81789}" srcOrd="1" destOrd="0" presId="urn:microsoft.com/office/officeart/2005/8/layout/list1"/>
    <dgm:cxn modelId="{49C4D72D-9CE7-466D-AAEF-0083ADD6F979}" type="presParOf" srcId="{900F4D59-2346-45CA-AE5E-FB83A8CA63C2}" destId="{BA7DF604-5195-470B-9A6F-CA50C487CFB1}" srcOrd="1" destOrd="0" presId="urn:microsoft.com/office/officeart/2005/8/layout/list1"/>
    <dgm:cxn modelId="{39A27247-F987-4758-B6C3-28CF1A6D4A3A}" type="presParOf" srcId="{900F4D59-2346-45CA-AE5E-FB83A8CA63C2}" destId="{42BB2B82-19DC-491F-8028-0FC5975F55D4}" srcOrd="2" destOrd="0" presId="urn:microsoft.com/office/officeart/2005/8/layout/list1"/>
    <dgm:cxn modelId="{04BE2CC0-DE03-471A-94BD-444A02D8B717}" type="presParOf" srcId="{900F4D59-2346-45CA-AE5E-FB83A8CA63C2}" destId="{1DAFBB22-C93D-4DC7-BDD4-A03E535B41C0}" srcOrd="3" destOrd="0" presId="urn:microsoft.com/office/officeart/2005/8/layout/list1"/>
    <dgm:cxn modelId="{E540540D-0882-49AF-BBBC-65FAF06A7256}" type="presParOf" srcId="{900F4D59-2346-45CA-AE5E-FB83A8CA63C2}" destId="{EAB36C1C-4972-4937-9E19-E8A60BA6B07D}" srcOrd="4" destOrd="0" presId="urn:microsoft.com/office/officeart/2005/8/layout/list1"/>
    <dgm:cxn modelId="{FE426DEB-BC5C-4D16-9714-5F588A4F3CE1}" type="presParOf" srcId="{EAB36C1C-4972-4937-9E19-E8A60BA6B07D}" destId="{8780B740-63F2-46CC-B589-69EDCD662E7C}" srcOrd="0" destOrd="0" presId="urn:microsoft.com/office/officeart/2005/8/layout/list1"/>
    <dgm:cxn modelId="{AF30E469-1DFD-491A-8631-8C6FC54EFB78}" type="presParOf" srcId="{EAB36C1C-4972-4937-9E19-E8A60BA6B07D}" destId="{704BD26C-4379-481A-9388-43243FDA66B9}" srcOrd="1" destOrd="0" presId="urn:microsoft.com/office/officeart/2005/8/layout/list1"/>
    <dgm:cxn modelId="{63D02181-DE6C-4047-A5ED-2C2202D89C64}" type="presParOf" srcId="{900F4D59-2346-45CA-AE5E-FB83A8CA63C2}" destId="{CF197F5F-37AA-44AF-84FE-12A621642296}" srcOrd="5" destOrd="0" presId="urn:microsoft.com/office/officeart/2005/8/layout/list1"/>
    <dgm:cxn modelId="{6123FE4B-0A3E-464D-9E6F-8AADBD5A6CA3}" type="presParOf" srcId="{900F4D59-2346-45CA-AE5E-FB83A8CA63C2}" destId="{EFA42234-3216-46B3-BE7D-051494F40A3F}" srcOrd="6" destOrd="0" presId="urn:microsoft.com/office/officeart/2005/8/layout/list1"/>
    <dgm:cxn modelId="{F025D7A5-7F93-42FA-9A22-3FBA623CE899}" type="presParOf" srcId="{900F4D59-2346-45CA-AE5E-FB83A8CA63C2}" destId="{7229ADEA-3D09-4D52-8B59-0C767FB4ECFA}" srcOrd="7" destOrd="0" presId="urn:microsoft.com/office/officeart/2005/8/layout/list1"/>
    <dgm:cxn modelId="{3969A1F4-FD0D-4731-94E4-4F7D52D102C8}" type="presParOf" srcId="{900F4D59-2346-45CA-AE5E-FB83A8CA63C2}" destId="{126D6D2D-6B1D-4AAE-862B-C54FC9041F91}" srcOrd="8" destOrd="0" presId="urn:microsoft.com/office/officeart/2005/8/layout/list1"/>
    <dgm:cxn modelId="{C6BD69ED-4BAE-4CE5-857D-4FB4746B8718}" type="presParOf" srcId="{126D6D2D-6B1D-4AAE-862B-C54FC9041F91}" destId="{988C963E-BF30-41A1-B25F-4077497E06B3}" srcOrd="0" destOrd="0" presId="urn:microsoft.com/office/officeart/2005/8/layout/list1"/>
    <dgm:cxn modelId="{8827D5B5-D7CB-4137-824C-4563131E9067}" type="presParOf" srcId="{126D6D2D-6B1D-4AAE-862B-C54FC9041F91}" destId="{1FCDEB37-1A5D-4D87-B1A3-CDA50DC94E73}" srcOrd="1" destOrd="0" presId="urn:microsoft.com/office/officeart/2005/8/layout/list1"/>
    <dgm:cxn modelId="{8B389364-FB37-4556-84A5-204474E2698F}" type="presParOf" srcId="{900F4D59-2346-45CA-AE5E-FB83A8CA63C2}" destId="{4F3FF312-D79F-48B6-B2EB-018F353E80AF}" srcOrd="9" destOrd="0" presId="urn:microsoft.com/office/officeart/2005/8/layout/list1"/>
    <dgm:cxn modelId="{790BC0D9-D42F-4381-A149-44EF0EC3E70A}" type="presParOf" srcId="{900F4D59-2346-45CA-AE5E-FB83A8CA63C2}" destId="{0D25ADA9-E90D-4BBF-82FC-7659126A05E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AD6728-8CAB-4687-A497-B9D8D416E13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130096B-BB06-49EA-9EC9-A312B6651262}">
      <dgm:prSet phldrT="[Text]"/>
      <dgm:spPr/>
      <dgm:t>
        <a:bodyPr/>
        <a:lstStyle/>
        <a:p>
          <a:r>
            <a:rPr lang="cs-CZ" dirty="0" smtClean="0"/>
            <a:t>ABSOLUTNÍ</a:t>
          </a:r>
          <a:endParaRPr lang="cs-CZ" dirty="0"/>
        </a:p>
      </dgm:t>
    </dgm:pt>
    <dgm:pt modelId="{19DD25ED-E080-48BE-BC6D-36E2E67A959A}" type="parTrans" cxnId="{DF506550-E454-4198-B5BA-569C35B386DD}">
      <dgm:prSet/>
      <dgm:spPr/>
      <dgm:t>
        <a:bodyPr/>
        <a:lstStyle/>
        <a:p>
          <a:endParaRPr lang="cs-CZ"/>
        </a:p>
      </dgm:t>
    </dgm:pt>
    <dgm:pt modelId="{AF24F824-EE20-47AF-9B99-3F4C8DA4C42F}" type="sibTrans" cxnId="{DF506550-E454-4198-B5BA-569C35B386DD}">
      <dgm:prSet/>
      <dgm:spPr/>
      <dgm:t>
        <a:bodyPr/>
        <a:lstStyle/>
        <a:p>
          <a:endParaRPr lang="cs-CZ"/>
        </a:p>
      </dgm:t>
    </dgm:pt>
    <dgm:pt modelId="{75D079D3-45EE-4400-8AFF-EE1BA6302FCA}">
      <dgm:prSet phldrT="[Text]"/>
      <dgm:spPr/>
      <dgm:t>
        <a:bodyPr/>
        <a:lstStyle/>
        <a:p>
          <a:r>
            <a:rPr lang="cs-CZ" dirty="0" smtClean="0"/>
            <a:t>KONSTITUČNÍ</a:t>
          </a:r>
          <a:endParaRPr lang="cs-CZ" dirty="0"/>
        </a:p>
      </dgm:t>
    </dgm:pt>
    <dgm:pt modelId="{017568FC-F61D-4ED3-AF83-EE6FC7EFFA43}" type="parTrans" cxnId="{64C99CE5-B96F-464A-BF25-B6A11D51B5DA}">
      <dgm:prSet/>
      <dgm:spPr/>
      <dgm:t>
        <a:bodyPr/>
        <a:lstStyle/>
        <a:p>
          <a:endParaRPr lang="cs-CZ"/>
        </a:p>
      </dgm:t>
    </dgm:pt>
    <dgm:pt modelId="{F555EC28-5A12-407C-AC5A-FF3EA13F0528}" type="sibTrans" cxnId="{64C99CE5-B96F-464A-BF25-B6A11D51B5DA}">
      <dgm:prSet/>
      <dgm:spPr/>
      <dgm:t>
        <a:bodyPr/>
        <a:lstStyle/>
        <a:p>
          <a:endParaRPr lang="cs-CZ"/>
        </a:p>
      </dgm:t>
    </dgm:pt>
    <dgm:pt modelId="{FFCD2641-AA68-49D9-B7BB-7A9FF3F52B3F}">
      <dgm:prSet phldrT="[Text]"/>
      <dgm:spPr/>
      <dgm:t>
        <a:bodyPr/>
        <a:lstStyle/>
        <a:p>
          <a:r>
            <a:rPr lang="cs-CZ" dirty="0" smtClean="0"/>
            <a:t>PARLAMENTNÍ</a:t>
          </a:r>
          <a:endParaRPr lang="cs-CZ" dirty="0"/>
        </a:p>
      </dgm:t>
    </dgm:pt>
    <dgm:pt modelId="{AE4A2857-6A40-4740-A380-55DBCA517C47}" type="parTrans" cxnId="{8767F465-4094-4873-971A-0C4CBF7A3F02}">
      <dgm:prSet/>
      <dgm:spPr/>
      <dgm:t>
        <a:bodyPr/>
        <a:lstStyle/>
        <a:p>
          <a:endParaRPr lang="cs-CZ"/>
        </a:p>
      </dgm:t>
    </dgm:pt>
    <dgm:pt modelId="{87999934-2D37-4C84-809B-A69678AAD19D}" type="sibTrans" cxnId="{8767F465-4094-4873-971A-0C4CBF7A3F02}">
      <dgm:prSet/>
      <dgm:spPr/>
      <dgm:t>
        <a:bodyPr/>
        <a:lstStyle/>
        <a:p>
          <a:endParaRPr lang="cs-CZ"/>
        </a:p>
      </dgm:t>
    </dgm:pt>
    <dgm:pt modelId="{4753726C-3288-4C3D-A104-E33CA0E63F15}">
      <dgm:prSet/>
      <dgm:spPr/>
      <dgm:t>
        <a:bodyPr/>
        <a:lstStyle/>
        <a:p>
          <a:r>
            <a:rPr lang="cs-CZ" dirty="0" smtClean="0"/>
            <a:t>moc panovníka neomezena</a:t>
          </a:r>
          <a:endParaRPr lang="cs-CZ" dirty="0"/>
        </a:p>
      </dgm:t>
    </dgm:pt>
    <dgm:pt modelId="{71E10CE2-1861-441A-97EC-D636889A9D3B}" type="parTrans" cxnId="{5039B1EC-729B-479E-8A9D-B2C8B46BEB22}">
      <dgm:prSet/>
      <dgm:spPr/>
    </dgm:pt>
    <dgm:pt modelId="{2B971087-FC5F-411E-9D9B-2983B5234FF8}" type="sibTrans" cxnId="{5039B1EC-729B-479E-8A9D-B2C8B46BEB22}">
      <dgm:prSet/>
      <dgm:spPr/>
    </dgm:pt>
    <dgm:pt modelId="{5E885C33-0D65-4DA5-A1C5-7F7E78ED7BA8}">
      <dgm:prSet/>
      <dgm:spPr/>
      <dgm:t>
        <a:bodyPr/>
        <a:lstStyle/>
        <a:p>
          <a:r>
            <a:rPr lang="cs-CZ" dirty="0" smtClean="0"/>
            <a:t>moc panovníka omezena ústavou</a:t>
          </a:r>
          <a:endParaRPr lang="cs-CZ" dirty="0"/>
        </a:p>
      </dgm:t>
    </dgm:pt>
    <dgm:pt modelId="{FA2EC9FC-C478-4BEF-B562-1CD042824216}" type="parTrans" cxnId="{C9EF7808-5B3B-4661-AF04-ADDB3D3F6D8A}">
      <dgm:prSet/>
      <dgm:spPr/>
    </dgm:pt>
    <dgm:pt modelId="{CEBC8D9E-749A-4DD8-827D-F3598D951E0E}" type="sibTrans" cxnId="{C9EF7808-5B3B-4661-AF04-ADDB3D3F6D8A}">
      <dgm:prSet/>
      <dgm:spPr/>
    </dgm:pt>
    <dgm:pt modelId="{FAE8B823-8E4C-428E-AB89-45837B0C08D9}">
      <dgm:prSet/>
      <dgm:spPr/>
      <dgm:t>
        <a:bodyPr/>
        <a:lstStyle/>
        <a:p>
          <a:r>
            <a:rPr lang="cs-CZ" dirty="0" smtClean="0"/>
            <a:t>moc panovníka omezena činností parlamentu</a:t>
          </a:r>
          <a:endParaRPr lang="cs-CZ" dirty="0"/>
        </a:p>
      </dgm:t>
    </dgm:pt>
    <dgm:pt modelId="{81E6CBBA-3806-4709-9C06-0C2183DFD77D}" type="parTrans" cxnId="{7C35C8CD-BBF5-4302-8AD3-AD7120E80BE4}">
      <dgm:prSet/>
      <dgm:spPr/>
    </dgm:pt>
    <dgm:pt modelId="{BD8B0FFC-2A29-4766-B2FD-D283F6BFFE07}" type="sibTrans" cxnId="{7C35C8CD-BBF5-4302-8AD3-AD7120E80BE4}">
      <dgm:prSet/>
      <dgm:spPr/>
    </dgm:pt>
    <dgm:pt modelId="{257E83F9-EF3C-41D7-BC64-086150859FC6}" type="pres">
      <dgm:prSet presAssocID="{D4AD6728-8CAB-4687-A497-B9D8D416E13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E131FD6-CED8-4E30-8513-BEEF5636ABEE}" type="pres">
      <dgm:prSet presAssocID="{6130096B-BB06-49EA-9EC9-A312B6651262}" presName="parentLin" presStyleCnt="0"/>
      <dgm:spPr/>
    </dgm:pt>
    <dgm:pt modelId="{4DCF2B0E-4CC2-4947-B210-15B15DC04DF9}" type="pres">
      <dgm:prSet presAssocID="{6130096B-BB06-49EA-9EC9-A312B6651262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F07FA90E-DE40-4A82-AB19-5C8CC4F5C1E6}" type="pres">
      <dgm:prSet presAssocID="{6130096B-BB06-49EA-9EC9-A312B665126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D94BA6-E6EF-462D-BBE8-9649E226CB86}" type="pres">
      <dgm:prSet presAssocID="{6130096B-BB06-49EA-9EC9-A312B6651262}" presName="negativeSpace" presStyleCnt="0"/>
      <dgm:spPr/>
    </dgm:pt>
    <dgm:pt modelId="{BA2A6DF6-9105-4ED5-B1C6-AB9DD2A91752}" type="pres">
      <dgm:prSet presAssocID="{6130096B-BB06-49EA-9EC9-A312B665126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FDAF46-BA9D-4053-ACA4-2E6183AF5EBB}" type="pres">
      <dgm:prSet presAssocID="{AF24F824-EE20-47AF-9B99-3F4C8DA4C42F}" presName="spaceBetweenRectangles" presStyleCnt="0"/>
      <dgm:spPr/>
    </dgm:pt>
    <dgm:pt modelId="{97360D1A-F331-43C4-A366-0EDF981E2C8A}" type="pres">
      <dgm:prSet presAssocID="{75D079D3-45EE-4400-8AFF-EE1BA6302FCA}" presName="parentLin" presStyleCnt="0"/>
      <dgm:spPr/>
    </dgm:pt>
    <dgm:pt modelId="{43B6356E-9B25-4C4E-9D45-FD65332F67BC}" type="pres">
      <dgm:prSet presAssocID="{75D079D3-45EE-4400-8AFF-EE1BA6302FCA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C7A488B6-0018-45F2-BFDD-EA904C7CBDE1}" type="pres">
      <dgm:prSet presAssocID="{75D079D3-45EE-4400-8AFF-EE1BA6302FC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FDF9F6-DC52-4CE3-968A-E1ACA3F80EDC}" type="pres">
      <dgm:prSet presAssocID="{75D079D3-45EE-4400-8AFF-EE1BA6302FCA}" presName="negativeSpace" presStyleCnt="0"/>
      <dgm:spPr/>
    </dgm:pt>
    <dgm:pt modelId="{AB136557-2CFE-460C-81BF-39E57DD14F78}" type="pres">
      <dgm:prSet presAssocID="{75D079D3-45EE-4400-8AFF-EE1BA6302FC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A79968-3A60-41AB-B23D-1C0C7F8A291A}" type="pres">
      <dgm:prSet presAssocID="{F555EC28-5A12-407C-AC5A-FF3EA13F0528}" presName="spaceBetweenRectangles" presStyleCnt="0"/>
      <dgm:spPr/>
    </dgm:pt>
    <dgm:pt modelId="{78CA7C28-B663-48C9-B7BE-A4B1195DB42E}" type="pres">
      <dgm:prSet presAssocID="{FFCD2641-AA68-49D9-B7BB-7A9FF3F52B3F}" presName="parentLin" presStyleCnt="0"/>
      <dgm:spPr/>
    </dgm:pt>
    <dgm:pt modelId="{7A0FEC29-65F9-4509-88D1-73E909022638}" type="pres">
      <dgm:prSet presAssocID="{FFCD2641-AA68-49D9-B7BB-7A9FF3F52B3F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4249CF94-03ED-4168-BDD5-EB594EBBD2F3}" type="pres">
      <dgm:prSet presAssocID="{FFCD2641-AA68-49D9-B7BB-7A9FF3F52B3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D72A11-5195-4992-AF69-9FEEE54E8D85}" type="pres">
      <dgm:prSet presAssocID="{FFCD2641-AA68-49D9-B7BB-7A9FF3F52B3F}" presName="negativeSpace" presStyleCnt="0"/>
      <dgm:spPr/>
    </dgm:pt>
    <dgm:pt modelId="{60FFD097-ADC4-4DDA-90B7-DD6369084E9A}" type="pres">
      <dgm:prSet presAssocID="{FFCD2641-AA68-49D9-B7BB-7A9FF3F52B3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39B1EC-729B-479E-8A9D-B2C8B46BEB22}" srcId="{6130096B-BB06-49EA-9EC9-A312B6651262}" destId="{4753726C-3288-4C3D-A104-E33CA0E63F15}" srcOrd="0" destOrd="0" parTransId="{71E10CE2-1861-441A-97EC-D636889A9D3B}" sibTransId="{2B971087-FC5F-411E-9D9B-2983B5234FF8}"/>
    <dgm:cxn modelId="{54ACACF6-81A8-4F8F-BB31-792DFCE5FECF}" type="presOf" srcId="{5E885C33-0D65-4DA5-A1C5-7F7E78ED7BA8}" destId="{AB136557-2CFE-460C-81BF-39E57DD14F78}" srcOrd="0" destOrd="0" presId="urn:microsoft.com/office/officeart/2005/8/layout/list1"/>
    <dgm:cxn modelId="{7C35C8CD-BBF5-4302-8AD3-AD7120E80BE4}" srcId="{FFCD2641-AA68-49D9-B7BB-7A9FF3F52B3F}" destId="{FAE8B823-8E4C-428E-AB89-45837B0C08D9}" srcOrd="0" destOrd="0" parTransId="{81E6CBBA-3806-4709-9C06-0C2183DFD77D}" sibTransId="{BD8B0FFC-2A29-4766-B2FD-D283F6BFFE07}"/>
    <dgm:cxn modelId="{B2BC76C0-5539-4D59-AD19-4FBF4C29DB03}" type="presOf" srcId="{FAE8B823-8E4C-428E-AB89-45837B0C08D9}" destId="{60FFD097-ADC4-4DDA-90B7-DD6369084E9A}" srcOrd="0" destOrd="0" presId="urn:microsoft.com/office/officeart/2005/8/layout/list1"/>
    <dgm:cxn modelId="{BD7199C4-41D0-4B26-A43E-7030848EBCA4}" type="presOf" srcId="{6130096B-BB06-49EA-9EC9-A312B6651262}" destId="{F07FA90E-DE40-4A82-AB19-5C8CC4F5C1E6}" srcOrd="1" destOrd="0" presId="urn:microsoft.com/office/officeart/2005/8/layout/list1"/>
    <dgm:cxn modelId="{F8763152-160B-4F91-A937-0D3DDE8AEA64}" type="presOf" srcId="{4753726C-3288-4C3D-A104-E33CA0E63F15}" destId="{BA2A6DF6-9105-4ED5-B1C6-AB9DD2A91752}" srcOrd="0" destOrd="0" presId="urn:microsoft.com/office/officeart/2005/8/layout/list1"/>
    <dgm:cxn modelId="{5C695218-1113-4AA7-B0E5-7854FA7676B7}" type="presOf" srcId="{FFCD2641-AA68-49D9-B7BB-7A9FF3F52B3F}" destId="{4249CF94-03ED-4168-BDD5-EB594EBBD2F3}" srcOrd="1" destOrd="0" presId="urn:microsoft.com/office/officeart/2005/8/layout/list1"/>
    <dgm:cxn modelId="{F484721C-43F0-4735-9851-671EB2AC6B2B}" type="presOf" srcId="{75D079D3-45EE-4400-8AFF-EE1BA6302FCA}" destId="{43B6356E-9B25-4C4E-9D45-FD65332F67BC}" srcOrd="0" destOrd="0" presId="urn:microsoft.com/office/officeart/2005/8/layout/list1"/>
    <dgm:cxn modelId="{DF506550-E454-4198-B5BA-569C35B386DD}" srcId="{D4AD6728-8CAB-4687-A497-B9D8D416E136}" destId="{6130096B-BB06-49EA-9EC9-A312B6651262}" srcOrd="0" destOrd="0" parTransId="{19DD25ED-E080-48BE-BC6D-36E2E67A959A}" sibTransId="{AF24F824-EE20-47AF-9B99-3F4C8DA4C42F}"/>
    <dgm:cxn modelId="{3C150126-50D6-4175-AF1A-75BF94611ACC}" type="presOf" srcId="{D4AD6728-8CAB-4687-A497-B9D8D416E136}" destId="{257E83F9-EF3C-41D7-BC64-086150859FC6}" srcOrd="0" destOrd="0" presId="urn:microsoft.com/office/officeart/2005/8/layout/list1"/>
    <dgm:cxn modelId="{E75751EB-A057-41A4-BBB0-58D225828FF7}" type="presOf" srcId="{FFCD2641-AA68-49D9-B7BB-7A9FF3F52B3F}" destId="{7A0FEC29-65F9-4509-88D1-73E909022638}" srcOrd="0" destOrd="0" presId="urn:microsoft.com/office/officeart/2005/8/layout/list1"/>
    <dgm:cxn modelId="{C9EF7808-5B3B-4661-AF04-ADDB3D3F6D8A}" srcId="{75D079D3-45EE-4400-8AFF-EE1BA6302FCA}" destId="{5E885C33-0D65-4DA5-A1C5-7F7E78ED7BA8}" srcOrd="0" destOrd="0" parTransId="{FA2EC9FC-C478-4BEF-B562-1CD042824216}" sibTransId="{CEBC8D9E-749A-4DD8-827D-F3598D951E0E}"/>
    <dgm:cxn modelId="{A731EA7F-2186-4859-A046-65D246514C4B}" type="presOf" srcId="{6130096B-BB06-49EA-9EC9-A312B6651262}" destId="{4DCF2B0E-4CC2-4947-B210-15B15DC04DF9}" srcOrd="0" destOrd="0" presId="urn:microsoft.com/office/officeart/2005/8/layout/list1"/>
    <dgm:cxn modelId="{8767F465-4094-4873-971A-0C4CBF7A3F02}" srcId="{D4AD6728-8CAB-4687-A497-B9D8D416E136}" destId="{FFCD2641-AA68-49D9-B7BB-7A9FF3F52B3F}" srcOrd="2" destOrd="0" parTransId="{AE4A2857-6A40-4740-A380-55DBCA517C47}" sibTransId="{87999934-2D37-4C84-809B-A69678AAD19D}"/>
    <dgm:cxn modelId="{64C99CE5-B96F-464A-BF25-B6A11D51B5DA}" srcId="{D4AD6728-8CAB-4687-A497-B9D8D416E136}" destId="{75D079D3-45EE-4400-8AFF-EE1BA6302FCA}" srcOrd="1" destOrd="0" parTransId="{017568FC-F61D-4ED3-AF83-EE6FC7EFFA43}" sibTransId="{F555EC28-5A12-407C-AC5A-FF3EA13F0528}"/>
    <dgm:cxn modelId="{B0E190DD-C187-4B96-AB8B-918B7CD3DCE9}" type="presOf" srcId="{75D079D3-45EE-4400-8AFF-EE1BA6302FCA}" destId="{C7A488B6-0018-45F2-BFDD-EA904C7CBDE1}" srcOrd="1" destOrd="0" presId="urn:microsoft.com/office/officeart/2005/8/layout/list1"/>
    <dgm:cxn modelId="{A3EB0F73-B6FC-4FDC-A01F-004893D4CE95}" type="presParOf" srcId="{257E83F9-EF3C-41D7-BC64-086150859FC6}" destId="{AE131FD6-CED8-4E30-8513-BEEF5636ABEE}" srcOrd="0" destOrd="0" presId="urn:microsoft.com/office/officeart/2005/8/layout/list1"/>
    <dgm:cxn modelId="{499D804D-FC8B-4293-8189-C736A2C2E096}" type="presParOf" srcId="{AE131FD6-CED8-4E30-8513-BEEF5636ABEE}" destId="{4DCF2B0E-4CC2-4947-B210-15B15DC04DF9}" srcOrd="0" destOrd="0" presId="urn:microsoft.com/office/officeart/2005/8/layout/list1"/>
    <dgm:cxn modelId="{830932C7-38D1-48C7-B6BB-2AD48782C4DF}" type="presParOf" srcId="{AE131FD6-CED8-4E30-8513-BEEF5636ABEE}" destId="{F07FA90E-DE40-4A82-AB19-5C8CC4F5C1E6}" srcOrd="1" destOrd="0" presId="urn:microsoft.com/office/officeart/2005/8/layout/list1"/>
    <dgm:cxn modelId="{50C117C8-2C1B-493D-A9C2-354DFEDFFB45}" type="presParOf" srcId="{257E83F9-EF3C-41D7-BC64-086150859FC6}" destId="{3DD94BA6-E6EF-462D-BBE8-9649E226CB86}" srcOrd="1" destOrd="0" presId="urn:microsoft.com/office/officeart/2005/8/layout/list1"/>
    <dgm:cxn modelId="{ED7A133D-4A60-46BA-97E3-CC1AA10FA4D5}" type="presParOf" srcId="{257E83F9-EF3C-41D7-BC64-086150859FC6}" destId="{BA2A6DF6-9105-4ED5-B1C6-AB9DD2A91752}" srcOrd="2" destOrd="0" presId="urn:microsoft.com/office/officeart/2005/8/layout/list1"/>
    <dgm:cxn modelId="{643A3B7D-DE58-43DA-B5B8-978D97BAD30C}" type="presParOf" srcId="{257E83F9-EF3C-41D7-BC64-086150859FC6}" destId="{72FDAF46-BA9D-4053-ACA4-2E6183AF5EBB}" srcOrd="3" destOrd="0" presId="urn:microsoft.com/office/officeart/2005/8/layout/list1"/>
    <dgm:cxn modelId="{B7F1AA8B-7F14-425D-81C1-044C2ACEFAFB}" type="presParOf" srcId="{257E83F9-EF3C-41D7-BC64-086150859FC6}" destId="{97360D1A-F331-43C4-A366-0EDF981E2C8A}" srcOrd="4" destOrd="0" presId="urn:microsoft.com/office/officeart/2005/8/layout/list1"/>
    <dgm:cxn modelId="{D7394E69-3CDC-47D7-96C5-6A3124F8CE1C}" type="presParOf" srcId="{97360D1A-F331-43C4-A366-0EDF981E2C8A}" destId="{43B6356E-9B25-4C4E-9D45-FD65332F67BC}" srcOrd="0" destOrd="0" presId="urn:microsoft.com/office/officeart/2005/8/layout/list1"/>
    <dgm:cxn modelId="{EC7F61A1-5288-4746-AF4E-65B3AA404C36}" type="presParOf" srcId="{97360D1A-F331-43C4-A366-0EDF981E2C8A}" destId="{C7A488B6-0018-45F2-BFDD-EA904C7CBDE1}" srcOrd="1" destOrd="0" presId="urn:microsoft.com/office/officeart/2005/8/layout/list1"/>
    <dgm:cxn modelId="{A409D0B8-FD38-4398-B05A-635006DFF068}" type="presParOf" srcId="{257E83F9-EF3C-41D7-BC64-086150859FC6}" destId="{A8FDF9F6-DC52-4CE3-968A-E1ACA3F80EDC}" srcOrd="5" destOrd="0" presId="urn:microsoft.com/office/officeart/2005/8/layout/list1"/>
    <dgm:cxn modelId="{4ED89111-A2A3-451B-8691-E2A8241EF76E}" type="presParOf" srcId="{257E83F9-EF3C-41D7-BC64-086150859FC6}" destId="{AB136557-2CFE-460C-81BF-39E57DD14F78}" srcOrd="6" destOrd="0" presId="urn:microsoft.com/office/officeart/2005/8/layout/list1"/>
    <dgm:cxn modelId="{0F6B6BD1-05EC-4B4F-8D8B-02CC21DEF8EB}" type="presParOf" srcId="{257E83F9-EF3C-41D7-BC64-086150859FC6}" destId="{F3A79968-3A60-41AB-B23D-1C0C7F8A291A}" srcOrd="7" destOrd="0" presId="urn:microsoft.com/office/officeart/2005/8/layout/list1"/>
    <dgm:cxn modelId="{A05A8728-6848-43C0-81B6-F0CF41EFF300}" type="presParOf" srcId="{257E83F9-EF3C-41D7-BC64-086150859FC6}" destId="{78CA7C28-B663-48C9-B7BE-A4B1195DB42E}" srcOrd="8" destOrd="0" presId="urn:microsoft.com/office/officeart/2005/8/layout/list1"/>
    <dgm:cxn modelId="{E83AEC23-6463-4EFF-BEF7-C481EE8CC734}" type="presParOf" srcId="{78CA7C28-B663-48C9-B7BE-A4B1195DB42E}" destId="{7A0FEC29-65F9-4509-88D1-73E909022638}" srcOrd="0" destOrd="0" presId="urn:microsoft.com/office/officeart/2005/8/layout/list1"/>
    <dgm:cxn modelId="{F351BD04-3C6E-4366-8B37-E4E384EFD0A2}" type="presParOf" srcId="{78CA7C28-B663-48C9-B7BE-A4B1195DB42E}" destId="{4249CF94-03ED-4168-BDD5-EB594EBBD2F3}" srcOrd="1" destOrd="0" presId="urn:microsoft.com/office/officeart/2005/8/layout/list1"/>
    <dgm:cxn modelId="{C6207C13-B947-4304-9143-10A749E42DB3}" type="presParOf" srcId="{257E83F9-EF3C-41D7-BC64-086150859FC6}" destId="{B3D72A11-5195-4992-AF69-9FEEE54E8D85}" srcOrd="9" destOrd="0" presId="urn:microsoft.com/office/officeart/2005/8/layout/list1"/>
    <dgm:cxn modelId="{407760DC-53A7-480A-BB68-18940A3C775E}" type="presParOf" srcId="{257E83F9-EF3C-41D7-BC64-086150859FC6}" destId="{60FFD097-ADC4-4DDA-90B7-DD6369084E9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B08ADE-9A4D-48E9-9E09-0B6DF2783C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25A9C8D-8364-4A77-A940-7CB9671C1C93}">
      <dgm:prSet phldrT="[Text]"/>
      <dgm:spPr/>
      <dgm:t>
        <a:bodyPr/>
        <a:lstStyle/>
        <a:p>
          <a:r>
            <a:rPr lang="cs-CZ" dirty="0" smtClean="0"/>
            <a:t>DEMOKRACIE</a:t>
          </a:r>
          <a:endParaRPr lang="cs-CZ" dirty="0"/>
        </a:p>
      </dgm:t>
    </dgm:pt>
    <dgm:pt modelId="{3AE12885-E779-484D-99B6-BAB0682240C9}" type="parTrans" cxnId="{27B37F59-BEA3-403A-9CB7-427B7C1B0B02}">
      <dgm:prSet/>
      <dgm:spPr/>
      <dgm:t>
        <a:bodyPr/>
        <a:lstStyle/>
        <a:p>
          <a:endParaRPr lang="cs-CZ"/>
        </a:p>
      </dgm:t>
    </dgm:pt>
    <dgm:pt modelId="{4C21965D-74A2-468F-AFA1-D43BF9AE72A4}" type="sibTrans" cxnId="{27B37F59-BEA3-403A-9CB7-427B7C1B0B02}">
      <dgm:prSet/>
      <dgm:spPr/>
      <dgm:t>
        <a:bodyPr/>
        <a:lstStyle/>
        <a:p>
          <a:endParaRPr lang="cs-CZ"/>
        </a:p>
      </dgm:t>
    </dgm:pt>
    <dgm:pt modelId="{B16AA91F-A4A5-4462-A8D1-EBF3011DA56D}">
      <dgm:prSet phldrT="[Text]"/>
      <dgm:spPr/>
      <dgm:t>
        <a:bodyPr/>
        <a:lstStyle/>
        <a:p>
          <a:r>
            <a:rPr lang="cs-CZ" dirty="0" smtClean="0"/>
            <a:t>„vláda lidu“ – nejvyšší moc se uskutečňuje prostřednictvím volených zástupců či přímou účastí lidu</a:t>
          </a:r>
          <a:endParaRPr lang="cs-CZ" dirty="0"/>
        </a:p>
      </dgm:t>
    </dgm:pt>
    <dgm:pt modelId="{251D7732-D8AE-4F00-AD30-6C263407680D}" type="parTrans" cxnId="{5D09669A-0FE2-415E-B2F8-A0A91FA8525A}">
      <dgm:prSet/>
      <dgm:spPr/>
      <dgm:t>
        <a:bodyPr/>
        <a:lstStyle/>
        <a:p>
          <a:endParaRPr lang="cs-CZ"/>
        </a:p>
      </dgm:t>
    </dgm:pt>
    <dgm:pt modelId="{8F79F832-72A0-4E9F-B171-1CCC664F3C5E}" type="sibTrans" cxnId="{5D09669A-0FE2-415E-B2F8-A0A91FA8525A}">
      <dgm:prSet/>
      <dgm:spPr/>
      <dgm:t>
        <a:bodyPr/>
        <a:lstStyle/>
        <a:p>
          <a:endParaRPr lang="cs-CZ"/>
        </a:p>
      </dgm:t>
    </dgm:pt>
    <dgm:pt modelId="{50D66FD4-91B9-4B29-81C2-16E56E4E7623}">
      <dgm:prSet phldrT="[Text]"/>
      <dgm:spPr/>
      <dgm:t>
        <a:bodyPr/>
        <a:lstStyle/>
        <a:p>
          <a:r>
            <a:rPr lang="cs-CZ" dirty="0" smtClean="0"/>
            <a:t>DIKTATURA</a:t>
          </a:r>
          <a:endParaRPr lang="cs-CZ" dirty="0"/>
        </a:p>
      </dgm:t>
    </dgm:pt>
    <dgm:pt modelId="{7BBEAD85-D550-4316-A102-C9D5E8E274F1}" type="parTrans" cxnId="{C15AB68E-8F82-467F-913E-A634CF567FCD}">
      <dgm:prSet/>
      <dgm:spPr/>
      <dgm:t>
        <a:bodyPr/>
        <a:lstStyle/>
        <a:p>
          <a:endParaRPr lang="cs-CZ"/>
        </a:p>
      </dgm:t>
    </dgm:pt>
    <dgm:pt modelId="{7C57AF57-DE2E-455C-97B8-F7FD11E800CE}" type="sibTrans" cxnId="{C15AB68E-8F82-467F-913E-A634CF567FCD}">
      <dgm:prSet/>
      <dgm:spPr/>
      <dgm:t>
        <a:bodyPr/>
        <a:lstStyle/>
        <a:p>
          <a:endParaRPr lang="cs-CZ"/>
        </a:p>
      </dgm:t>
    </dgm:pt>
    <dgm:pt modelId="{3F97E640-DF0C-4C65-840E-CD2F8ADCC564}">
      <dgm:prSet phldrT="[Text]" custT="1"/>
      <dgm:spPr/>
      <dgm:t>
        <a:bodyPr/>
        <a:lstStyle/>
        <a:p>
          <a:r>
            <a:rPr lang="cs-CZ" sz="2700" dirty="0" smtClean="0"/>
            <a:t>neomezená vláda jedné politické síly </a:t>
          </a:r>
          <a:r>
            <a:rPr lang="cs-CZ" sz="1400" dirty="0" smtClean="0">
              <a:solidFill>
                <a:prstClr val="black"/>
              </a:solidFill>
            </a:rPr>
            <a:t>(</a:t>
          </a:r>
          <a:r>
            <a:rPr lang="cs-CZ" sz="1400" dirty="0" err="1" smtClean="0">
              <a:solidFill>
                <a:prstClr val="black"/>
              </a:solidFill>
            </a:rPr>
            <a:t>ASCS</a:t>
          </a:r>
          <a:r>
            <a:rPr lang="cs-CZ" sz="1400" dirty="0" smtClean="0">
              <a:solidFill>
                <a:prstClr val="black"/>
              </a:solidFill>
            </a:rPr>
            <a:t>, 1997)</a:t>
          </a:r>
          <a:endParaRPr lang="cs-CZ" sz="1400" dirty="0"/>
        </a:p>
      </dgm:t>
    </dgm:pt>
    <dgm:pt modelId="{A91C6918-58FB-4214-8693-29A58CD4C8A5}" type="parTrans" cxnId="{A556E76C-50E1-4AF0-B36B-4F4CF3C6E7E4}">
      <dgm:prSet/>
      <dgm:spPr/>
      <dgm:t>
        <a:bodyPr/>
        <a:lstStyle/>
        <a:p>
          <a:endParaRPr lang="cs-CZ"/>
        </a:p>
      </dgm:t>
    </dgm:pt>
    <dgm:pt modelId="{107CB5DB-80BB-4AC9-897E-7C34BB8E9014}" type="sibTrans" cxnId="{A556E76C-50E1-4AF0-B36B-4F4CF3C6E7E4}">
      <dgm:prSet/>
      <dgm:spPr/>
      <dgm:t>
        <a:bodyPr/>
        <a:lstStyle/>
        <a:p>
          <a:endParaRPr lang="cs-CZ"/>
        </a:p>
      </dgm:t>
    </dgm:pt>
    <dgm:pt modelId="{FF2D95EC-AC9C-4296-B116-FA4B1F8EA68B}" type="pres">
      <dgm:prSet presAssocID="{0CB08ADE-9A4D-48E9-9E09-0B6DF2783C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9109CFF-C877-4D9F-A017-92383C1DDE4D}" type="pres">
      <dgm:prSet presAssocID="{925A9C8D-8364-4A77-A940-7CB9671C1C9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A6B876-C8F7-49B7-98F7-E4DFB7E19F11}" type="pres">
      <dgm:prSet presAssocID="{925A9C8D-8364-4A77-A940-7CB9671C1C9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CAE726-F41F-4166-9FE0-1B39414F777A}" type="pres">
      <dgm:prSet presAssocID="{50D66FD4-91B9-4B29-81C2-16E56E4E762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66F485-328B-4FBB-8D7A-59DBC84D1312}" type="pres">
      <dgm:prSet presAssocID="{50D66FD4-91B9-4B29-81C2-16E56E4E762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3581391-F488-420C-AC38-6325EDF4C99D}" type="presOf" srcId="{50D66FD4-91B9-4B29-81C2-16E56E4E7623}" destId="{CFCAE726-F41F-4166-9FE0-1B39414F777A}" srcOrd="0" destOrd="0" presId="urn:microsoft.com/office/officeart/2005/8/layout/vList2"/>
    <dgm:cxn modelId="{9B82A9BD-EBC2-4DAE-82A0-AA1A5098F1DB}" type="presOf" srcId="{925A9C8D-8364-4A77-A940-7CB9671C1C93}" destId="{29109CFF-C877-4D9F-A017-92383C1DDE4D}" srcOrd="0" destOrd="0" presId="urn:microsoft.com/office/officeart/2005/8/layout/vList2"/>
    <dgm:cxn modelId="{A556E76C-50E1-4AF0-B36B-4F4CF3C6E7E4}" srcId="{50D66FD4-91B9-4B29-81C2-16E56E4E7623}" destId="{3F97E640-DF0C-4C65-840E-CD2F8ADCC564}" srcOrd="0" destOrd="0" parTransId="{A91C6918-58FB-4214-8693-29A58CD4C8A5}" sibTransId="{107CB5DB-80BB-4AC9-897E-7C34BB8E9014}"/>
    <dgm:cxn modelId="{27B37F59-BEA3-403A-9CB7-427B7C1B0B02}" srcId="{0CB08ADE-9A4D-48E9-9E09-0B6DF2783CD1}" destId="{925A9C8D-8364-4A77-A940-7CB9671C1C93}" srcOrd="0" destOrd="0" parTransId="{3AE12885-E779-484D-99B6-BAB0682240C9}" sibTransId="{4C21965D-74A2-468F-AFA1-D43BF9AE72A4}"/>
    <dgm:cxn modelId="{66969625-DDAB-4709-B6AC-1F16E4686A9C}" type="presOf" srcId="{0CB08ADE-9A4D-48E9-9E09-0B6DF2783CD1}" destId="{FF2D95EC-AC9C-4296-B116-FA4B1F8EA68B}" srcOrd="0" destOrd="0" presId="urn:microsoft.com/office/officeart/2005/8/layout/vList2"/>
    <dgm:cxn modelId="{5D09669A-0FE2-415E-B2F8-A0A91FA8525A}" srcId="{925A9C8D-8364-4A77-A940-7CB9671C1C93}" destId="{B16AA91F-A4A5-4462-A8D1-EBF3011DA56D}" srcOrd="0" destOrd="0" parTransId="{251D7732-D8AE-4F00-AD30-6C263407680D}" sibTransId="{8F79F832-72A0-4E9F-B171-1CCC664F3C5E}"/>
    <dgm:cxn modelId="{C15AB68E-8F82-467F-913E-A634CF567FCD}" srcId="{0CB08ADE-9A4D-48E9-9E09-0B6DF2783CD1}" destId="{50D66FD4-91B9-4B29-81C2-16E56E4E7623}" srcOrd="1" destOrd="0" parTransId="{7BBEAD85-D550-4316-A102-C9D5E8E274F1}" sibTransId="{7C57AF57-DE2E-455C-97B8-F7FD11E800CE}"/>
    <dgm:cxn modelId="{84768467-C254-4587-842D-25BBE8967CCE}" type="presOf" srcId="{B16AA91F-A4A5-4462-A8D1-EBF3011DA56D}" destId="{FAA6B876-C8F7-49B7-98F7-E4DFB7E19F11}" srcOrd="0" destOrd="0" presId="urn:microsoft.com/office/officeart/2005/8/layout/vList2"/>
    <dgm:cxn modelId="{BF2694C4-40CE-44A9-AFF9-D66A041E59B9}" type="presOf" srcId="{3F97E640-DF0C-4C65-840E-CD2F8ADCC564}" destId="{6566F485-328B-4FBB-8D7A-59DBC84D1312}" srcOrd="0" destOrd="0" presId="urn:microsoft.com/office/officeart/2005/8/layout/vList2"/>
    <dgm:cxn modelId="{047D3817-F29E-4280-A46E-F0A4D617CF38}" type="presParOf" srcId="{FF2D95EC-AC9C-4296-B116-FA4B1F8EA68B}" destId="{29109CFF-C877-4D9F-A017-92383C1DDE4D}" srcOrd="0" destOrd="0" presId="urn:microsoft.com/office/officeart/2005/8/layout/vList2"/>
    <dgm:cxn modelId="{F0681DE1-853E-4053-89A7-2BC901260B46}" type="presParOf" srcId="{FF2D95EC-AC9C-4296-B116-FA4B1F8EA68B}" destId="{FAA6B876-C8F7-49B7-98F7-E4DFB7E19F11}" srcOrd="1" destOrd="0" presId="urn:microsoft.com/office/officeart/2005/8/layout/vList2"/>
    <dgm:cxn modelId="{1349DC1D-86F9-423C-8A12-9DFA3EAAEDA8}" type="presParOf" srcId="{FF2D95EC-AC9C-4296-B116-FA4B1F8EA68B}" destId="{CFCAE726-F41F-4166-9FE0-1B39414F777A}" srcOrd="2" destOrd="0" presId="urn:microsoft.com/office/officeart/2005/8/layout/vList2"/>
    <dgm:cxn modelId="{A45193EE-C635-4621-85DD-65B6AEDF5F67}" type="presParOf" srcId="{FF2D95EC-AC9C-4296-B116-FA4B1F8EA68B}" destId="{6566F485-328B-4FBB-8D7A-59DBC84D131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F24A89-94FA-49DC-A5B7-82AC961BF65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6EE8E22-1C18-4E77-BFA8-73CE4DFC3990}">
      <dgm:prSet phldrT="[Text]"/>
      <dgm:spPr/>
      <dgm:t>
        <a:bodyPr/>
        <a:lstStyle/>
        <a:p>
          <a:r>
            <a:rPr lang="cs-CZ" dirty="0" smtClean="0"/>
            <a:t>západní </a:t>
          </a:r>
          <a:r>
            <a:rPr lang="cs-CZ" dirty="0" err="1" smtClean="0"/>
            <a:t>polyarchie</a:t>
          </a:r>
          <a:endParaRPr lang="cs-CZ" dirty="0"/>
        </a:p>
      </dgm:t>
    </dgm:pt>
    <dgm:pt modelId="{19EC35FA-C1B3-423F-B644-B5FC0EFF2D11}" type="parTrans" cxnId="{8CD4F9D0-857D-4F94-9E46-A092D1F97485}">
      <dgm:prSet/>
      <dgm:spPr/>
      <dgm:t>
        <a:bodyPr/>
        <a:lstStyle/>
        <a:p>
          <a:endParaRPr lang="cs-CZ"/>
        </a:p>
      </dgm:t>
    </dgm:pt>
    <dgm:pt modelId="{0168FE1F-1C49-40FD-9D05-E4A5F7297980}" type="sibTrans" cxnId="{8CD4F9D0-857D-4F94-9E46-A092D1F97485}">
      <dgm:prSet/>
      <dgm:spPr/>
      <dgm:t>
        <a:bodyPr/>
        <a:lstStyle/>
        <a:p>
          <a:endParaRPr lang="cs-CZ"/>
        </a:p>
      </dgm:t>
    </dgm:pt>
    <dgm:pt modelId="{1970DCB3-F54F-48F8-ABDF-E43C14BF421E}">
      <dgm:prSet phldrT="[Text]"/>
      <dgm:spPr/>
      <dgm:t>
        <a:bodyPr/>
        <a:lstStyle/>
        <a:p>
          <a:r>
            <a:rPr lang="cs-CZ" dirty="0" smtClean="0"/>
            <a:t>nové demokracie</a:t>
          </a:r>
          <a:endParaRPr lang="cs-CZ" dirty="0"/>
        </a:p>
      </dgm:t>
    </dgm:pt>
    <dgm:pt modelId="{5E5B3CDB-3548-4DED-9485-2A9B7BF2C4FB}" type="parTrans" cxnId="{EB5B2EFE-0081-4C9B-8E8B-4F263B464B10}">
      <dgm:prSet/>
      <dgm:spPr/>
      <dgm:t>
        <a:bodyPr/>
        <a:lstStyle/>
        <a:p>
          <a:endParaRPr lang="cs-CZ"/>
        </a:p>
      </dgm:t>
    </dgm:pt>
    <dgm:pt modelId="{7FE49412-4250-477D-98E2-08323318CCA9}" type="sibTrans" cxnId="{EB5B2EFE-0081-4C9B-8E8B-4F263B464B10}">
      <dgm:prSet/>
      <dgm:spPr/>
      <dgm:t>
        <a:bodyPr/>
        <a:lstStyle/>
        <a:p>
          <a:endParaRPr lang="cs-CZ"/>
        </a:p>
      </dgm:t>
    </dgm:pt>
    <dgm:pt modelId="{7C9D4507-F4BE-4D62-881E-80B0BC1A4683}">
      <dgm:prSet phldrT="[Text]"/>
      <dgm:spPr/>
      <dgm:t>
        <a:bodyPr/>
        <a:lstStyle/>
        <a:p>
          <a:r>
            <a:rPr lang="cs-CZ" dirty="0" smtClean="0"/>
            <a:t>východoasijské režimy</a:t>
          </a:r>
          <a:endParaRPr lang="cs-CZ" dirty="0"/>
        </a:p>
      </dgm:t>
    </dgm:pt>
    <dgm:pt modelId="{EB8307DF-52A9-4322-A455-8A01ED7073FB}" type="parTrans" cxnId="{0D846FE6-0FD3-4C12-8F35-3A396A1546BD}">
      <dgm:prSet/>
      <dgm:spPr/>
      <dgm:t>
        <a:bodyPr/>
        <a:lstStyle/>
        <a:p>
          <a:endParaRPr lang="cs-CZ"/>
        </a:p>
      </dgm:t>
    </dgm:pt>
    <dgm:pt modelId="{755764BE-CF2F-49E4-9F02-F92C0841A064}" type="sibTrans" cxnId="{0D846FE6-0FD3-4C12-8F35-3A396A1546BD}">
      <dgm:prSet/>
      <dgm:spPr/>
      <dgm:t>
        <a:bodyPr/>
        <a:lstStyle/>
        <a:p>
          <a:endParaRPr lang="cs-CZ"/>
        </a:p>
      </dgm:t>
    </dgm:pt>
    <dgm:pt modelId="{447F020E-54AA-46B4-A689-03602EE37938}">
      <dgm:prSet/>
      <dgm:spPr/>
      <dgm:t>
        <a:bodyPr/>
        <a:lstStyle/>
        <a:p>
          <a:r>
            <a:rPr lang="cs-CZ" dirty="0" smtClean="0"/>
            <a:t>islámské režimy</a:t>
          </a:r>
          <a:endParaRPr lang="cs-CZ" dirty="0"/>
        </a:p>
      </dgm:t>
    </dgm:pt>
    <dgm:pt modelId="{A0AC0212-54AF-45D1-B567-6BF11CDCB456}" type="parTrans" cxnId="{323FCD71-8228-4DEE-8840-A3D29EDD975D}">
      <dgm:prSet/>
      <dgm:spPr/>
      <dgm:t>
        <a:bodyPr/>
        <a:lstStyle/>
        <a:p>
          <a:endParaRPr lang="cs-CZ"/>
        </a:p>
      </dgm:t>
    </dgm:pt>
    <dgm:pt modelId="{7C63F608-1EC2-499F-AF12-67D428B8C896}" type="sibTrans" cxnId="{323FCD71-8228-4DEE-8840-A3D29EDD975D}">
      <dgm:prSet/>
      <dgm:spPr/>
      <dgm:t>
        <a:bodyPr/>
        <a:lstStyle/>
        <a:p>
          <a:endParaRPr lang="cs-CZ"/>
        </a:p>
      </dgm:t>
    </dgm:pt>
    <dgm:pt modelId="{4DBFF88A-827C-452A-9447-7CA32C621242}">
      <dgm:prSet/>
      <dgm:spPr/>
      <dgm:t>
        <a:bodyPr/>
        <a:lstStyle/>
        <a:p>
          <a:r>
            <a:rPr lang="cs-CZ" dirty="0" smtClean="0"/>
            <a:t>vojenské režimy</a:t>
          </a:r>
          <a:endParaRPr lang="cs-CZ" dirty="0"/>
        </a:p>
      </dgm:t>
    </dgm:pt>
    <dgm:pt modelId="{69701DCB-D1E7-46FE-9B13-6BCB1CC7C040}" type="parTrans" cxnId="{1B161580-0C84-48D0-8FBF-688CA40AE6F4}">
      <dgm:prSet/>
      <dgm:spPr/>
      <dgm:t>
        <a:bodyPr/>
        <a:lstStyle/>
        <a:p>
          <a:endParaRPr lang="cs-CZ"/>
        </a:p>
      </dgm:t>
    </dgm:pt>
    <dgm:pt modelId="{F11A8EAF-1DCF-4195-8835-572BACC899D9}" type="sibTrans" cxnId="{1B161580-0C84-48D0-8FBF-688CA40AE6F4}">
      <dgm:prSet/>
      <dgm:spPr/>
      <dgm:t>
        <a:bodyPr/>
        <a:lstStyle/>
        <a:p>
          <a:endParaRPr lang="cs-CZ"/>
        </a:p>
      </dgm:t>
    </dgm:pt>
    <dgm:pt modelId="{AF4A9557-1FEF-490A-973C-975F4E2B5A52}">
      <dgm:prSet/>
      <dgm:spPr/>
      <dgm:t>
        <a:bodyPr/>
        <a:lstStyle/>
        <a:p>
          <a:r>
            <a:rPr lang="cs-CZ" dirty="0" smtClean="0"/>
            <a:t>„vláda mnohých“ - nejbližší možné přiblížení ideálu demokracie</a:t>
          </a:r>
          <a:endParaRPr lang="cs-CZ" dirty="0"/>
        </a:p>
      </dgm:t>
    </dgm:pt>
    <dgm:pt modelId="{E664E5A4-BCC1-41BD-9C33-21E69EA4B66F}" type="parTrans" cxnId="{6AA24EA8-ED9F-44C3-8054-DF464B6E195C}">
      <dgm:prSet/>
      <dgm:spPr/>
      <dgm:t>
        <a:bodyPr/>
        <a:lstStyle/>
        <a:p>
          <a:endParaRPr lang="cs-CZ"/>
        </a:p>
      </dgm:t>
    </dgm:pt>
    <dgm:pt modelId="{C587D04C-F2F6-41B3-ABFF-9D22D60C974B}" type="sibTrans" cxnId="{6AA24EA8-ED9F-44C3-8054-DF464B6E195C}">
      <dgm:prSet/>
      <dgm:spPr/>
      <dgm:t>
        <a:bodyPr/>
        <a:lstStyle/>
        <a:p>
          <a:endParaRPr lang="cs-CZ"/>
        </a:p>
      </dgm:t>
    </dgm:pt>
    <dgm:pt modelId="{09208DCA-9886-4757-A8C1-0CF9F2446CDB}">
      <dgm:prSet/>
      <dgm:spPr/>
      <dgm:t>
        <a:bodyPr/>
        <a:lstStyle/>
        <a:p>
          <a:r>
            <a:rPr lang="cs-CZ" dirty="0" smtClean="0"/>
            <a:t>transformované a transformující se, většinou postkomunistické země</a:t>
          </a:r>
          <a:endParaRPr lang="cs-CZ" dirty="0"/>
        </a:p>
      </dgm:t>
    </dgm:pt>
    <dgm:pt modelId="{50FACD5E-3840-489B-8336-179E1485D839}" type="parTrans" cxnId="{C2275913-4768-4C7E-B177-CB1933762856}">
      <dgm:prSet/>
      <dgm:spPr/>
    </dgm:pt>
    <dgm:pt modelId="{69C4D71B-964B-41F9-9A8A-FD91D95D5632}" type="sibTrans" cxnId="{C2275913-4768-4C7E-B177-CB1933762856}">
      <dgm:prSet/>
      <dgm:spPr/>
    </dgm:pt>
    <dgm:pt modelId="{5B1F85A0-8527-4CB5-912C-D617E7641DD4}">
      <dgm:prSet/>
      <dgm:spPr/>
      <dgm:t>
        <a:bodyPr/>
        <a:lstStyle/>
        <a:p>
          <a:r>
            <a:rPr lang="cs-CZ" dirty="0" smtClean="0"/>
            <a:t>ekonomicky prosperující, ale politicky nesvobodné</a:t>
          </a:r>
          <a:endParaRPr lang="cs-CZ" dirty="0"/>
        </a:p>
      </dgm:t>
    </dgm:pt>
    <dgm:pt modelId="{C00D2087-2F09-45D7-928D-CE926F148095}" type="parTrans" cxnId="{415F5067-7419-4DC0-85C1-33DA5D6E8134}">
      <dgm:prSet/>
      <dgm:spPr/>
    </dgm:pt>
    <dgm:pt modelId="{177A3F81-C153-41A3-8D08-73D519139439}" type="sibTrans" cxnId="{415F5067-7419-4DC0-85C1-33DA5D6E8134}">
      <dgm:prSet/>
      <dgm:spPr/>
    </dgm:pt>
    <dgm:pt modelId="{7F678AA9-0DAB-44DA-BF67-A96DBB75C791}">
      <dgm:prSet/>
      <dgm:spPr/>
      <dgm:t>
        <a:bodyPr/>
        <a:lstStyle/>
        <a:p>
          <a:r>
            <a:rPr lang="cs-CZ" dirty="0" smtClean="0"/>
            <a:t>nesekularizované, pod vlivem náboženského práva </a:t>
          </a:r>
          <a:r>
            <a:rPr lang="cs-CZ" dirty="0" err="1" smtClean="0"/>
            <a:t>šarí</a:t>
          </a:r>
          <a:r>
            <a:rPr lang="cs-CZ" dirty="0" smtClean="0"/>
            <a:t>´a</a:t>
          </a:r>
          <a:endParaRPr lang="cs-CZ" dirty="0"/>
        </a:p>
      </dgm:t>
    </dgm:pt>
    <dgm:pt modelId="{12B3A554-5253-4259-AB35-DEE4A1E0433F}" type="parTrans" cxnId="{F6B2B748-1536-45EE-9CFA-5A4FDC48581D}">
      <dgm:prSet/>
      <dgm:spPr/>
    </dgm:pt>
    <dgm:pt modelId="{E772FC0E-8677-4688-B39D-6C93BFC2552C}" type="sibTrans" cxnId="{F6B2B748-1536-45EE-9CFA-5A4FDC48581D}">
      <dgm:prSet/>
      <dgm:spPr/>
    </dgm:pt>
    <dgm:pt modelId="{0E3F92FB-519B-4E8E-9082-6A9A7050B592}">
      <dgm:prSet/>
      <dgm:spPr/>
      <dgm:t>
        <a:bodyPr/>
        <a:lstStyle/>
        <a:p>
          <a:r>
            <a:rPr lang="cs-CZ" dirty="0" smtClean="0"/>
            <a:t>diktatury vojenské junty</a:t>
          </a:r>
          <a:endParaRPr lang="cs-CZ" dirty="0"/>
        </a:p>
      </dgm:t>
    </dgm:pt>
    <dgm:pt modelId="{F6BF0FB7-3D6B-4327-AA78-92A65F1B85BF}" type="parTrans" cxnId="{ABAD0214-D62D-4EF3-8C4E-26A5839FA396}">
      <dgm:prSet/>
      <dgm:spPr/>
    </dgm:pt>
    <dgm:pt modelId="{8184FCC8-B9D7-49E1-AE1F-D6AAC4EA2AEB}" type="sibTrans" cxnId="{ABAD0214-D62D-4EF3-8C4E-26A5839FA396}">
      <dgm:prSet/>
      <dgm:spPr/>
    </dgm:pt>
    <dgm:pt modelId="{FBE1C985-1811-4DF5-8805-2AB13DDCB089}" type="pres">
      <dgm:prSet presAssocID="{31F24A89-94FA-49DC-A5B7-82AC961BF65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EC1D020-E0B3-45F8-BC2E-9A3EFDDCDB51}" type="pres">
      <dgm:prSet presAssocID="{06EE8E22-1C18-4E77-BFA8-73CE4DFC3990}" presName="parentLin" presStyleCnt="0"/>
      <dgm:spPr/>
    </dgm:pt>
    <dgm:pt modelId="{527A8F54-62EE-4B48-8172-A1D14F978B07}" type="pres">
      <dgm:prSet presAssocID="{06EE8E22-1C18-4E77-BFA8-73CE4DFC3990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967D0E5E-ECFF-4751-9D34-BBD884667505}" type="pres">
      <dgm:prSet presAssocID="{06EE8E22-1C18-4E77-BFA8-73CE4DFC399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E07F10-5569-4E58-BC5D-A148E1DAC4A2}" type="pres">
      <dgm:prSet presAssocID="{06EE8E22-1C18-4E77-BFA8-73CE4DFC3990}" presName="negativeSpace" presStyleCnt="0"/>
      <dgm:spPr/>
    </dgm:pt>
    <dgm:pt modelId="{ABF90F6A-9134-4CE7-9E0C-29B00DED8401}" type="pres">
      <dgm:prSet presAssocID="{06EE8E22-1C18-4E77-BFA8-73CE4DFC3990}" presName="childText" presStyleLbl="conFg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37A4CF-35AD-4560-A257-2FC682301980}" type="pres">
      <dgm:prSet presAssocID="{0168FE1F-1C49-40FD-9D05-E4A5F7297980}" presName="spaceBetweenRectangles" presStyleCnt="0"/>
      <dgm:spPr/>
    </dgm:pt>
    <dgm:pt modelId="{9DC1326B-8AC8-4E6C-AF97-6CCF72CEB5B3}" type="pres">
      <dgm:prSet presAssocID="{1970DCB3-F54F-48F8-ABDF-E43C14BF421E}" presName="parentLin" presStyleCnt="0"/>
      <dgm:spPr/>
    </dgm:pt>
    <dgm:pt modelId="{2B6BD536-395A-4FCA-A86A-AD1354ABF8C4}" type="pres">
      <dgm:prSet presAssocID="{1970DCB3-F54F-48F8-ABDF-E43C14BF421E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D47DB891-B917-416F-B7B9-B57DA7A205A4}" type="pres">
      <dgm:prSet presAssocID="{1970DCB3-F54F-48F8-ABDF-E43C14BF421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140087-35D6-44EF-B474-15162DFEE553}" type="pres">
      <dgm:prSet presAssocID="{1970DCB3-F54F-48F8-ABDF-E43C14BF421E}" presName="negativeSpace" presStyleCnt="0"/>
      <dgm:spPr/>
    </dgm:pt>
    <dgm:pt modelId="{80450FB7-2FF6-4A8A-86C4-9CF80A639D82}" type="pres">
      <dgm:prSet presAssocID="{1970DCB3-F54F-48F8-ABDF-E43C14BF421E}" presName="childText" presStyleLbl="conFgAcc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1CE37D-91E2-4949-BE9F-9B2A910B0484}" type="pres">
      <dgm:prSet presAssocID="{7FE49412-4250-477D-98E2-08323318CCA9}" presName="spaceBetweenRectangles" presStyleCnt="0"/>
      <dgm:spPr/>
    </dgm:pt>
    <dgm:pt modelId="{4FBA4039-DC30-4043-BDD1-637A1DDFABFE}" type="pres">
      <dgm:prSet presAssocID="{7C9D4507-F4BE-4D62-881E-80B0BC1A4683}" presName="parentLin" presStyleCnt="0"/>
      <dgm:spPr/>
    </dgm:pt>
    <dgm:pt modelId="{00074364-B49D-4133-B388-BEAD510287CC}" type="pres">
      <dgm:prSet presAssocID="{7C9D4507-F4BE-4D62-881E-80B0BC1A4683}" presName="parentLeftMargin" presStyleLbl="node1" presStyleIdx="1" presStyleCnt="5"/>
      <dgm:spPr/>
      <dgm:t>
        <a:bodyPr/>
        <a:lstStyle/>
        <a:p>
          <a:endParaRPr lang="cs-CZ"/>
        </a:p>
      </dgm:t>
    </dgm:pt>
    <dgm:pt modelId="{DFBA265D-FD10-4836-AF61-62A0CABCA002}" type="pres">
      <dgm:prSet presAssocID="{7C9D4507-F4BE-4D62-881E-80B0BC1A468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DFAA3E-DD7C-47DC-AB37-2F59917A29B0}" type="pres">
      <dgm:prSet presAssocID="{7C9D4507-F4BE-4D62-881E-80B0BC1A4683}" presName="negativeSpace" presStyleCnt="0"/>
      <dgm:spPr/>
    </dgm:pt>
    <dgm:pt modelId="{27DF1B04-147E-4A45-B31C-A7F8F8D46D98}" type="pres">
      <dgm:prSet presAssocID="{7C9D4507-F4BE-4D62-881E-80B0BC1A4683}" presName="childText" presStyleLbl="conFgAcc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D7ACC6-E8CD-4EB4-A078-0B999E2C2954}" type="pres">
      <dgm:prSet presAssocID="{755764BE-CF2F-49E4-9F02-F92C0841A064}" presName="spaceBetweenRectangles" presStyleCnt="0"/>
      <dgm:spPr/>
    </dgm:pt>
    <dgm:pt modelId="{ED3C04FD-4692-40C3-A454-4EB0A8AA8536}" type="pres">
      <dgm:prSet presAssocID="{447F020E-54AA-46B4-A689-03602EE37938}" presName="parentLin" presStyleCnt="0"/>
      <dgm:spPr/>
    </dgm:pt>
    <dgm:pt modelId="{5C31BB94-952B-4482-B48E-E1A84B29FFF2}" type="pres">
      <dgm:prSet presAssocID="{447F020E-54AA-46B4-A689-03602EE37938}" presName="parentLeftMargin" presStyleLbl="node1" presStyleIdx="2" presStyleCnt="5"/>
      <dgm:spPr/>
      <dgm:t>
        <a:bodyPr/>
        <a:lstStyle/>
        <a:p>
          <a:endParaRPr lang="cs-CZ"/>
        </a:p>
      </dgm:t>
    </dgm:pt>
    <dgm:pt modelId="{EE28E5F6-FDCD-45F6-A6A9-041A4BB42F08}" type="pres">
      <dgm:prSet presAssocID="{447F020E-54AA-46B4-A689-03602EE3793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110DCE-10DA-4284-BDA0-FD2631EDA214}" type="pres">
      <dgm:prSet presAssocID="{447F020E-54AA-46B4-A689-03602EE37938}" presName="negativeSpace" presStyleCnt="0"/>
      <dgm:spPr/>
    </dgm:pt>
    <dgm:pt modelId="{90D428AF-0517-4DF6-904D-279E0CF4D82A}" type="pres">
      <dgm:prSet presAssocID="{447F020E-54AA-46B4-A689-03602EE37938}" presName="childText" presStyleLbl="conFgAcc1" presStyleIdx="3" presStyleCnt="5" custLinFactNeighborX="-749" custLinFactNeighborY="-153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9289AA-C36E-4938-999E-3ED8843C7E39}" type="pres">
      <dgm:prSet presAssocID="{7C63F608-1EC2-499F-AF12-67D428B8C896}" presName="spaceBetweenRectangles" presStyleCnt="0"/>
      <dgm:spPr/>
    </dgm:pt>
    <dgm:pt modelId="{2B05554D-607A-4DAC-8A27-8CCBC8C8FD32}" type="pres">
      <dgm:prSet presAssocID="{4DBFF88A-827C-452A-9447-7CA32C621242}" presName="parentLin" presStyleCnt="0"/>
      <dgm:spPr/>
    </dgm:pt>
    <dgm:pt modelId="{07B54DD2-E0AD-42A7-B5E0-80EE40786D64}" type="pres">
      <dgm:prSet presAssocID="{4DBFF88A-827C-452A-9447-7CA32C621242}" presName="parentLeftMargin" presStyleLbl="node1" presStyleIdx="3" presStyleCnt="5"/>
      <dgm:spPr/>
      <dgm:t>
        <a:bodyPr/>
        <a:lstStyle/>
        <a:p>
          <a:endParaRPr lang="cs-CZ"/>
        </a:p>
      </dgm:t>
    </dgm:pt>
    <dgm:pt modelId="{F60E2761-5233-4736-A3A0-C4CF2D9AE3CA}" type="pres">
      <dgm:prSet presAssocID="{4DBFF88A-827C-452A-9447-7CA32C62124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2663C5-9712-4D20-B872-DE0566BCAA53}" type="pres">
      <dgm:prSet presAssocID="{4DBFF88A-827C-452A-9447-7CA32C621242}" presName="negativeSpace" presStyleCnt="0"/>
      <dgm:spPr/>
    </dgm:pt>
    <dgm:pt modelId="{8057DD0F-C5D1-42B7-A7EE-E7BEE27705E9}" type="pres">
      <dgm:prSet presAssocID="{4DBFF88A-827C-452A-9447-7CA32C621242}" presName="childText" presStyleLbl="conFgAcc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515924-90CF-4A2F-968A-9CC5736DC873}" type="presOf" srcId="{31F24A89-94FA-49DC-A5B7-82AC961BF65B}" destId="{FBE1C985-1811-4DF5-8805-2AB13DDCB089}" srcOrd="0" destOrd="0" presId="urn:microsoft.com/office/officeart/2005/8/layout/list1"/>
    <dgm:cxn modelId="{0B77762F-F47C-4BFE-B9B4-4EBF041A95C1}" type="presOf" srcId="{06EE8E22-1C18-4E77-BFA8-73CE4DFC3990}" destId="{527A8F54-62EE-4B48-8172-A1D14F978B07}" srcOrd="0" destOrd="0" presId="urn:microsoft.com/office/officeart/2005/8/layout/list1"/>
    <dgm:cxn modelId="{0D846FE6-0FD3-4C12-8F35-3A396A1546BD}" srcId="{31F24A89-94FA-49DC-A5B7-82AC961BF65B}" destId="{7C9D4507-F4BE-4D62-881E-80B0BC1A4683}" srcOrd="2" destOrd="0" parTransId="{EB8307DF-52A9-4322-A455-8A01ED7073FB}" sibTransId="{755764BE-CF2F-49E4-9F02-F92C0841A064}"/>
    <dgm:cxn modelId="{323FCD71-8228-4DEE-8840-A3D29EDD975D}" srcId="{31F24A89-94FA-49DC-A5B7-82AC961BF65B}" destId="{447F020E-54AA-46B4-A689-03602EE37938}" srcOrd="3" destOrd="0" parTransId="{A0AC0212-54AF-45D1-B567-6BF11CDCB456}" sibTransId="{7C63F608-1EC2-499F-AF12-67D428B8C896}"/>
    <dgm:cxn modelId="{E1674EEB-B5A5-45BA-BD1B-05AF257C3FCF}" type="presOf" srcId="{0E3F92FB-519B-4E8E-9082-6A9A7050B592}" destId="{8057DD0F-C5D1-42B7-A7EE-E7BEE27705E9}" srcOrd="0" destOrd="0" presId="urn:microsoft.com/office/officeart/2005/8/layout/list1"/>
    <dgm:cxn modelId="{03F94698-60D9-4E03-BAB7-C7D5380B75A8}" type="presOf" srcId="{7C9D4507-F4BE-4D62-881E-80B0BC1A4683}" destId="{00074364-B49D-4133-B388-BEAD510287CC}" srcOrd="0" destOrd="0" presId="urn:microsoft.com/office/officeart/2005/8/layout/list1"/>
    <dgm:cxn modelId="{EB5B2EFE-0081-4C9B-8E8B-4F263B464B10}" srcId="{31F24A89-94FA-49DC-A5B7-82AC961BF65B}" destId="{1970DCB3-F54F-48F8-ABDF-E43C14BF421E}" srcOrd="1" destOrd="0" parTransId="{5E5B3CDB-3548-4DED-9485-2A9B7BF2C4FB}" sibTransId="{7FE49412-4250-477D-98E2-08323318CCA9}"/>
    <dgm:cxn modelId="{7250EB99-EA23-4CA1-B1E0-B5BFFC1FA67D}" type="presOf" srcId="{AF4A9557-1FEF-490A-973C-975F4E2B5A52}" destId="{ABF90F6A-9134-4CE7-9E0C-29B00DED8401}" srcOrd="0" destOrd="0" presId="urn:microsoft.com/office/officeart/2005/8/layout/list1"/>
    <dgm:cxn modelId="{8CD4F9D0-857D-4F94-9E46-A092D1F97485}" srcId="{31F24A89-94FA-49DC-A5B7-82AC961BF65B}" destId="{06EE8E22-1C18-4E77-BFA8-73CE4DFC3990}" srcOrd="0" destOrd="0" parTransId="{19EC35FA-C1B3-423F-B644-B5FC0EFF2D11}" sibTransId="{0168FE1F-1C49-40FD-9D05-E4A5F7297980}"/>
    <dgm:cxn modelId="{915193C3-9998-45E5-8AB1-3BDD79C79DA5}" type="presOf" srcId="{4DBFF88A-827C-452A-9447-7CA32C621242}" destId="{F60E2761-5233-4736-A3A0-C4CF2D9AE3CA}" srcOrd="1" destOrd="0" presId="urn:microsoft.com/office/officeart/2005/8/layout/list1"/>
    <dgm:cxn modelId="{ABAD0214-D62D-4EF3-8C4E-26A5839FA396}" srcId="{4DBFF88A-827C-452A-9447-7CA32C621242}" destId="{0E3F92FB-519B-4E8E-9082-6A9A7050B592}" srcOrd="0" destOrd="0" parTransId="{F6BF0FB7-3D6B-4327-AA78-92A65F1B85BF}" sibTransId="{8184FCC8-B9D7-49E1-AE1F-D6AAC4EA2AEB}"/>
    <dgm:cxn modelId="{89A44AF6-3F22-4286-8923-B4F158E19560}" type="presOf" srcId="{447F020E-54AA-46B4-A689-03602EE37938}" destId="{EE28E5F6-FDCD-45F6-A6A9-041A4BB42F08}" srcOrd="1" destOrd="0" presId="urn:microsoft.com/office/officeart/2005/8/layout/list1"/>
    <dgm:cxn modelId="{1B161580-0C84-48D0-8FBF-688CA40AE6F4}" srcId="{31F24A89-94FA-49DC-A5B7-82AC961BF65B}" destId="{4DBFF88A-827C-452A-9447-7CA32C621242}" srcOrd="4" destOrd="0" parTransId="{69701DCB-D1E7-46FE-9B13-6BCB1CC7C040}" sibTransId="{F11A8EAF-1DCF-4195-8835-572BACC899D9}"/>
    <dgm:cxn modelId="{6AA24EA8-ED9F-44C3-8054-DF464B6E195C}" srcId="{06EE8E22-1C18-4E77-BFA8-73CE4DFC3990}" destId="{AF4A9557-1FEF-490A-973C-975F4E2B5A52}" srcOrd="0" destOrd="0" parTransId="{E664E5A4-BCC1-41BD-9C33-21E69EA4B66F}" sibTransId="{C587D04C-F2F6-41B3-ABFF-9D22D60C974B}"/>
    <dgm:cxn modelId="{415F5067-7419-4DC0-85C1-33DA5D6E8134}" srcId="{7C9D4507-F4BE-4D62-881E-80B0BC1A4683}" destId="{5B1F85A0-8527-4CB5-912C-D617E7641DD4}" srcOrd="0" destOrd="0" parTransId="{C00D2087-2F09-45D7-928D-CE926F148095}" sibTransId="{177A3F81-C153-41A3-8D08-73D519139439}"/>
    <dgm:cxn modelId="{79C38CFB-8E8F-4C22-A0C8-363D3ACDFB80}" type="presOf" srcId="{7F678AA9-0DAB-44DA-BF67-A96DBB75C791}" destId="{90D428AF-0517-4DF6-904D-279E0CF4D82A}" srcOrd="0" destOrd="0" presId="urn:microsoft.com/office/officeart/2005/8/layout/list1"/>
    <dgm:cxn modelId="{B8CFFB70-6699-4FB2-BCE2-2219A82DB944}" type="presOf" srcId="{1970DCB3-F54F-48F8-ABDF-E43C14BF421E}" destId="{2B6BD536-395A-4FCA-A86A-AD1354ABF8C4}" srcOrd="0" destOrd="0" presId="urn:microsoft.com/office/officeart/2005/8/layout/list1"/>
    <dgm:cxn modelId="{26110E07-DCFE-4BAC-8106-AA85C7412918}" type="presOf" srcId="{1970DCB3-F54F-48F8-ABDF-E43C14BF421E}" destId="{D47DB891-B917-416F-B7B9-B57DA7A205A4}" srcOrd="1" destOrd="0" presId="urn:microsoft.com/office/officeart/2005/8/layout/list1"/>
    <dgm:cxn modelId="{DDAD377B-35A6-43AB-BBA2-4526ADDC2634}" type="presOf" srcId="{06EE8E22-1C18-4E77-BFA8-73CE4DFC3990}" destId="{967D0E5E-ECFF-4751-9D34-BBD884667505}" srcOrd="1" destOrd="0" presId="urn:microsoft.com/office/officeart/2005/8/layout/list1"/>
    <dgm:cxn modelId="{2C43EEDD-5E7C-401D-8ECC-DE4E8F4C7BDD}" type="presOf" srcId="{09208DCA-9886-4757-A8C1-0CF9F2446CDB}" destId="{80450FB7-2FF6-4A8A-86C4-9CF80A639D82}" srcOrd="0" destOrd="0" presId="urn:microsoft.com/office/officeart/2005/8/layout/list1"/>
    <dgm:cxn modelId="{A8F04C11-37BB-49CA-B5A7-1CF3F99D5267}" type="presOf" srcId="{447F020E-54AA-46B4-A689-03602EE37938}" destId="{5C31BB94-952B-4482-B48E-E1A84B29FFF2}" srcOrd="0" destOrd="0" presId="urn:microsoft.com/office/officeart/2005/8/layout/list1"/>
    <dgm:cxn modelId="{609EDBD1-768D-4ADC-B0E9-991124FE4D00}" type="presOf" srcId="{7C9D4507-F4BE-4D62-881E-80B0BC1A4683}" destId="{DFBA265D-FD10-4836-AF61-62A0CABCA002}" srcOrd="1" destOrd="0" presId="urn:microsoft.com/office/officeart/2005/8/layout/list1"/>
    <dgm:cxn modelId="{D2401251-8381-4A58-9877-C5ED1C55D082}" type="presOf" srcId="{5B1F85A0-8527-4CB5-912C-D617E7641DD4}" destId="{27DF1B04-147E-4A45-B31C-A7F8F8D46D98}" srcOrd="0" destOrd="0" presId="urn:microsoft.com/office/officeart/2005/8/layout/list1"/>
    <dgm:cxn modelId="{8EFB9047-C03F-4CC0-97E1-2DD3C11C9A5D}" type="presOf" srcId="{4DBFF88A-827C-452A-9447-7CA32C621242}" destId="{07B54DD2-E0AD-42A7-B5E0-80EE40786D64}" srcOrd="0" destOrd="0" presId="urn:microsoft.com/office/officeart/2005/8/layout/list1"/>
    <dgm:cxn modelId="{F6B2B748-1536-45EE-9CFA-5A4FDC48581D}" srcId="{447F020E-54AA-46B4-A689-03602EE37938}" destId="{7F678AA9-0DAB-44DA-BF67-A96DBB75C791}" srcOrd="0" destOrd="0" parTransId="{12B3A554-5253-4259-AB35-DEE4A1E0433F}" sibTransId="{E772FC0E-8677-4688-B39D-6C93BFC2552C}"/>
    <dgm:cxn modelId="{C2275913-4768-4C7E-B177-CB1933762856}" srcId="{1970DCB3-F54F-48F8-ABDF-E43C14BF421E}" destId="{09208DCA-9886-4757-A8C1-0CF9F2446CDB}" srcOrd="0" destOrd="0" parTransId="{50FACD5E-3840-489B-8336-179E1485D839}" sibTransId="{69C4D71B-964B-41F9-9A8A-FD91D95D5632}"/>
    <dgm:cxn modelId="{93E51D22-75E1-4B3F-A0DE-55AD9CF9A940}" type="presParOf" srcId="{FBE1C985-1811-4DF5-8805-2AB13DDCB089}" destId="{1EC1D020-E0B3-45F8-BC2E-9A3EFDDCDB51}" srcOrd="0" destOrd="0" presId="urn:microsoft.com/office/officeart/2005/8/layout/list1"/>
    <dgm:cxn modelId="{C07CC28B-F3DC-4432-B411-742DAD4F63D9}" type="presParOf" srcId="{1EC1D020-E0B3-45F8-BC2E-9A3EFDDCDB51}" destId="{527A8F54-62EE-4B48-8172-A1D14F978B07}" srcOrd="0" destOrd="0" presId="urn:microsoft.com/office/officeart/2005/8/layout/list1"/>
    <dgm:cxn modelId="{F23B1A62-A473-4456-91AB-8A8E2745852E}" type="presParOf" srcId="{1EC1D020-E0B3-45F8-BC2E-9A3EFDDCDB51}" destId="{967D0E5E-ECFF-4751-9D34-BBD884667505}" srcOrd="1" destOrd="0" presId="urn:microsoft.com/office/officeart/2005/8/layout/list1"/>
    <dgm:cxn modelId="{92C18B8C-FED2-468F-AAF1-98B9E443A346}" type="presParOf" srcId="{FBE1C985-1811-4DF5-8805-2AB13DDCB089}" destId="{2AE07F10-5569-4E58-BC5D-A148E1DAC4A2}" srcOrd="1" destOrd="0" presId="urn:microsoft.com/office/officeart/2005/8/layout/list1"/>
    <dgm:cxn modelId="{A3BDF206-4F37-4667-919B-572EC9C4D3E5}" type="presParOf" srcId="{FBE1C985-1811-4DF5-8805-2AB13DDCB089}" destId="{ABF90F6A-9134-4CE7-9E0C-29B00DED8401}" srcOrd="2" destOrd="0" presId="urn:microsoft.com/office/officeart/2005/8/layout/list1"/>
    <dgm:cxn modelId="{900D317A-76B3-4F0F-B0B5-F5D366B7080C}" type="presParOf" srcId="{FBE1C985-1811-4DF5-8805-2AB13DDCB089}" destId="{5837A4CF-35AD-4560-A257-2FC682301980}" srcOrd="3" destOrd="0" presId="urn:microsoft.com/office/officeart/2005/8/layout/list1"/>
    <dgm:cxn modelId="{EA390352-6BE2-41B8-8153-562557F3DB91}" type="presParOf" srcId="{FBE1C985-1811-4DF5-8805-2AB13DDCB089}" destId="{9DC1326B-8AC8-4E6C-AF97-6CCF72CEB5B3}" srcOrd="4" destOrd="0" presId="urn:microsoft.com/office/officeart/2005/8/layout/list1"/>
    <dgm:cxn modelId="{A8651225-0C69-4ADF-8D08-7976F4E6A226}" type="presParOf" srcId="{9DC1326B-8AC8-4E6C-AF97-6CCF72CEB5B3}" destId="{2B6BD536-395A-4FCA-A86A-AD1354ABF8C4}" srcOrd="0" destOrd="0" presId="urn:microsoft.com/office/officeart/2005/8/layout/list1"/>
    <dgm:cxn modelId="{40D00AD3-607A-410C-85AC-ABA12FF6DA64}" type="presParOf" srcId="{9DC1326B-8AC8-4E6C-AF97-6CCF72CEB5B3}" destId="{D47DB891-B917-416F-B7B9-B57DA7A205A4}" srcOrd="1" destOrd="0" presId="urn:microsoft.com/office/officeart/2005/8/layout/list1"/>
    <dgm:cxn modelId="{D0481DCD-FA8C-4D57-B604-AF946E5C315A}" type="presParOf" srcId="{FBE1C985-1811-4DF5-8805-2AB13DDCB089}" destId="{2C140087-35D6-44EF-B474-15162DFEE553}" srcOrd="5" destOrd="0" presId="urn:microsoft.com/office/officeart/2005/8/layout/list1"/>
    <dgm:cxn modelId="{9511A329-918E-4A52-86E0-A7414D8B05EA}" type="presParOf" srcId="{FBE1C985-1811-4DF5-8805-2AB13DDCB089}" destId="{80450FB7-2FF6-4A8A-86C4-9CF80A639D82}" srcOrd="6" destOrd="0" presId="urn:microsoft.com/office/officeart/2005/8/layout/list1"/>
    <dgm:cxn modelId="{30CD900D-A736-4CB6-A969-C14ADF81E8F7}" type="presParOf" srcId="{FBE1C985-1811-4DF5-8805-2AB13DDCB089}" destId="{F01CE37D-91E2-4949-BE9F-9B2A910B0484}" srcOrd="7" destOrd="0" presId="urn:microsoft.com/office/officeart/2005/8/layout/list1"/>
    <dgm:cxn modelId="{F3FEEA13-115F-411C-A2B0-5A931CC3F821}" type="presParOf" srcId="{FBE1C985-1811-4DF5-8805-2AB13DDCB089}" destId="{4FBA4039-DC30-4043-BDD1-637A1DDFABFE}" srcOrd="8" destOrd="0" presId="urn:microsoft.com/office/officeart/2005/8/layout/list1"/>
    <dgm:cxn modelId="{7D1B41BB-153F-4CCB-A459-6B4B704E0001}" type="presParOf" srcId="{4FBA4039-DC30-4043-BDD1-637A1DDFABFE}" destId="{00074364-B49D-4133-B388-BEAD510287CC}" srcOrd="0" destOrd="0" presId="urn:microsoft.com/office/officeart/2005/8/layout/list1"/>
    <dgm:cxn modelId="{AAFB590F-B3FF-4576-9704-234CEBBCAB24}" type="presParOf" srcId="{4FBA4039-DC30-4043-BDD1-637A1DDFABFE}" destId="{DFBA265D-FD10-4836-AF61-62A0CABCA002}" srcOrd="1" destOrd="0" presId="urn:microsoft.com/office/officeart/2005/8/layout/list1"/>
    <dgm:cxn modelId="{CA3B2C9E-A529-4352-97AE-73243AD9FA57}" type="presParOf" srcId="{FBE1C985-1811-4DF5-8805-2AB13DDCB089}" destId="{72DFAA3E-DD7C-47DC-AB37-2F59917A29B0}" srcOrd="9" destOrd="0" presId="urn:microsoft.com/office/officeart/2005/8/layout/list1"/>
    <dgm:cxn modelId="{F9BF204D-DFC2-4A53-87C0-1D0E78CECDA9}" type="presParOf" srcId="{FBE1C985-1811-4DF5-8805-2AB13DDCB089}" destId="{27DF1B04-147E-4A45-B31C-A7F8F8D46D98}" srcOrd="10" destOrd="0" presId="urn:microsoft.com/office/officeart/2005/8/layout/list1"/>
    <dgm:cxn modelId="{389D24C9-9EE2-483B-89BA-D5D34F9E88F3}" type="presParOf" srcId="{FBE1C985-1811-4DF5-8805-2AB13DDCB089}" destId="{59D7ACC6-E8CD-4EB4-A078-0B999E2C2954}" srcOrd="11" destOrd="0" presId="urn:microsoft.com/office/officeart/2005/8/layout/list1"/>
    <dgm:cxn modelId="{559B5B2C-4E96-4BF1-9964-8A08CB50FAED}" type="presParOf" srcId="{FBE1C985-1811-4DF5-8805-2AB13DDCB089}" destId="{ED3C04FD-4692-40C3-A454-4EB0A8AA8536}" srcOrd="12" destOrd="0" presId="urn:microsoft.com/office/officeart/2005/8/layout/list1"/>
    <dgm:cxn modelId="{117A3D1D-8DFA-4046-9090-2540031F9E8A}" type="presParOf" srcId="{ED3C04FD-4692-40C3-A454-4EB0A8AA8536}" destId="{5C31BB94-952B-4482-B48E-E1A84B29FFF2}" srcOrd="0" destOrd="0" presId="urn:microsoft.com/office/officeart/2005/8/layout/list1"/>
    <dgm:cxn modelId="{1BDD7925-4930-4187-8E1F-8AB8A40992F2}" type="presParOf" srcId="{ED3C04FD-4692-40C3-A454-4EB0A8AA8536}" destId="{EE28E5F6-FDCD-45F6-A6A9-041A4BB42F08}" srcOrd="1" destOrd="0" presId="urn:microsoft.com/office/officeart/2005/8/layout/list1"/>
    <dgm:cxn modelId="{B4C0D3C2-2CCA-46E5-841C-3C2421DF9E97}" type="presParOf" srcId="{FBE1C985-1811-4DF5-8805-2AB13DDCB089}" destId="{7D110DCE-10DA-4284-BDA0-FD2631EDA214}" srcOrd="13" destOrd="0" presId="urn:microsoft.com/office/officeart/2005/8/layout/list1"/>
    <dgm:cxn modelId="{08148005-2225-4D42-AA89-684C8ABF1257}" type="presParOf" srcId="{FBE1C985-1811-4DF5-8805-2AB13DDCB089}" destId="{90D428AF-0517-4DF6-904D-279E0CF4D82A}" srcOrd="14" destOrd="0" presId="urn:microsoft.com/office/officeart/2005/8/layout/list1"/>
    <dgm:cxn modelId="{31C307A8-6B97-48ED-A4E2-9719889B9E8B}" type="presParOf" srcId="{FBE1C985-1811-4DF5-8805-2AB13DDCB089}" destId="{C49289AA-C36E-4938-999E-3ED8843C7E39}" srcOrd="15" destOrd="0" presId="urn:microsoft.com/office/officeart/2005/8/layout/list1"/>
    <dgm:cxn modelId="{F81506C0-E400-42B3-8B8A-8A4E8BCF0B81}" type="presParOf" srcId="{FBE1C985-1811-4DF5-8805-2AB13DDCB089}" destId="{2B05554D-607A-4DAC-8A27-8CCBC8C8FD32}" srcOrd="16" destOrd="0" presId="urn:microsoft.com/office/officeart/2005/8/layout/list1"/>
    <dgm:cxn modelId="{8C14A8F7-8264-437F-B292-C90BA4A979C2}" type="presParOf" srcId="{2B05554D-607A-4DAC-8A27-8CCBC8C8FD32}" destId="{07B54DD2-E0AD-42A7-B5E0-80EE40786D64}" srcOrd="0" destOrd="0" presId="urn:microsoft.com/office/officeart/2005/8/layout/list1"/>
    <dgm:cxn modelId="{F2C9C8F6-EBEB-4D0E-8A69-CCD68FA58342}" type="presParOf" srcId="{2B05554D-607A-4DAC-8A27-8CCBC8C8FD32}" destId="{F60E2761-5233-4736-A3A0-C4CF2D9AE3CA}" srcOrd="1" destOrd="0" presId="urn:microsoft.com/office/officeart/2005/8/layout/list1"/>
    <dgm:cxn modelId="{F03E5915-37AC-457A-B8D5-A4D855C44D87}" type="presParOf" srcId="{FBE1C985-1811-4DF5-8805-2AB13DDCB089}" destId="{EB2663C5-9712-4D20-B872-DE0566BCAA53}" srcOrd="17" destOrd="0" presId="urn:microsoft.com/office/officeart/2005/8/layout/list1"/>
    <dgm:cxn modelId="{822E6C87-5A4D-4254-B3D0-BF2079CFDE19}" type="presParOf" srcId="{FBE1C985-1811-4DF5-8805-2AB13DDCB089}" destId="{8057DD0F-C5D1-42B7-A7EE-E7BEE27705E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2BB2B82-19DC-491F-8028-0FC5975F55D4}">
      <dsp:nvSpPr>
        <dsp:cNvPr id="0" name=""/>
        <dsp:cNvSpPr/>
      </dsp:nvSpPr>
      <dsp:spPr>
        <a:xfrm>
          <a:off x="0" y="473690"/>
          <a:ext cx="8229600" cy="1474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74904" rIns="638708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„boží vláda“ – panovník je konatelem boží vůle, vládne z boží milosti, eventuálně je přímo příbuzným boha či bohem samotným  </a:t>
          </a:r>
          <a:endParaRPr lang="cs-CZ" sz="1800" kern="1200" dirty="0"/>
        </a:p>
      </dsp:txBody>
      <dsp:txXfrm>
        <a:off x="0" y="473690"/>
        <a:ext cx="8229600" cy="1474200"/>
      </dsp:txXfrm>
    </dsp:sp>
    <dsp:sp modelId="{91024D7F-7241-499D-885F-8A3F50E81789}">
      <dsp:nvSpPr>
        <dsp:cNvPr id="0" name=""/>
        <dsp:cNvSpPr/>
      </dsp:nvSpPr>
      <dsp:spPr>
        <a:xfrm>
          <a:off x="411480" y="208010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TEOKRACIE </a:t>
          </a:r>
          <a:endParaRPr lang="cs-CZ" sz="1800" kern="1200" dirty="0"/>
        </a:p>
      </dsp:txBody>
      <dsp:txXfrm>
        <a:off x="411480" y="208010"/>
        <a:ext cx="5760720" cy="531360"/>
      </dsp:txXfrm>
    </dsp:sp>
    <dsp:sp modelId="{EFA42234-3216-46B3-BE7D-051494F40A3F}">
      <dsp:nvSpPr>
        <dsp:cNvPr id="0" name=""/>
        <dsp:cNvSpPr/>
      </dsp:nvSpPr>
      <dsp:spPr>
        <a:xfrm>
          <a:off x="0" y="2310771"/>
          <a:ext cx="8229600" cy="822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74904" rIns="638708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„jediný vládce“ – vládne doživotně vlastním jménem</a:t>
          </a:r>
          <a:endParaRPr lang="cs-CZ" sz="1800" kern="1200" dirty="0"/>
        </a:p>
      </dsp:txBody>
      <dsp:txXfrm>
        <a:off x="0" y="2310771"/>
        <a:ext cx="8229600" cy="822150"/>
      </dsp:txXfrm>
    </dsp:sp>
    <dsp:sp modelId="{704BD26C-4379-481A-9388-43243FDA66B9}">
      <dsp:nvSpPr>
        <dsp:cNvPr id="0" name=""/>
        <dsp:cNvSpPr/>
      </dsp:nvSpPr>
      <dsp:spPr>
        <a:xfrm>
          <a:off x="411480" y="2045091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MONARCHIE</a:t>
          </a:r>
          <a:endParaRPr lang="cs-CZ" sz="1800" kern="1200" dirty="0"/>
        </a:p>
      </dsp:txBody>
      <dsp:txXfrm>
        <a:off x="411480" y="2045091"/>
        <a:ext cx="5760720" cy="531360"/>
      </dsp:txXfrm>
    </dsp:sp>
    <dsp:sp modelId="{0D25ADA9-E90D-4BBF-82FC-7659126A05EB}">
      <dsp:nvSpPr>
        <dsp:cNvPr id="0" name=""/>
        <dsp:cNvSpPr/>
      </dsp:nvSpPr>
      <dsp:spPr>
        <a:xfrm>
          <a:off x="0" y="3495801"/>
          <a:ext cx="8229600" cy="822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74904" rIns="638708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„věc veřejná“ – v čele volená hlava státu (obvykle prezident)</a:t>
          </a:r>
          <a:endParaRPr lang="cs-CZ" sz="1800" kern="1200" dirty="0"/>
        </a:p>
      </dsp:txBody>
      <dsp:txXfrm>
        <a:off x="0" y="3495801"/>
        <a:ext cx="8229600" cy="822150"/>
      </dsp:txXfrm>
    </dsp:sp>
    <dsp:sp modelId="{1FCDEB37-1A5D-4D87-B1A3-CDA50DC94E73}">
      <dsp:nvSpPr>
        <dsp:cNvPr id="0" name=""/>
        <dsp:cNvSpPr/>
      </dsp:nvSpPr>
      <dsp:spPr>
        <a:xfrm>
          <a:off x="411480" y="3230121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REPUBLIKA</a:t>
          </a:r>
          <a:endParaRPr lang="cs-CZ" sz="1800" kern="1200" dirty="0"/>
        </a:p>
      </dsp:txBody>
      <dsp:txXfrm>
        <a:off x="411480" y="3230121"/>
        <a:ext cx="5760720" cy="5313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2A6DF6-9105-4ED5-B1C6-AB9DD2A91752}">
      <dsp:nvSpPr>
        <dsp:cNvPr id="0" name=""/>
        <dsp:cNvSpPr/>
      </dsp:nvSpPr>
      <dsp:spPr>
        <a:xfrm>
          <a:off x="0" y="393253"/>
          <a:ext cx="8229600" cy="1050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79044" rIns="638708" bIns="163576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moc panovníka neomezena</a:t>
          </a:r>
          <a:endParaRPr lang="cs-CZ" sz="2300" kern="1200" dirty="0"/>
        </a:p>
      </dsp:txBody>
      <dsp:txXfrm>
        <a:off x="0" y="393253"/>
        <a:ext cx="8229600" cy="1050525"/>
      </dsp:txXfrm>
    </dsp:sp>
    <dsp:sp modelId="{F07FA90E-DE40-4A82-AB19-5C8CC4F5C1E6}">
      <dsp:nvSpPr>
        <dsp:cNvPr id="0" name=""/>
        <dsp:cNvSpPr/>
      </dsp:nvSpPr>
      <dsp:spPr>
        <a:xfrm>
          <a:off x="411480" y="53773"/>
          <a:ext cx="576072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ABSOLUTNÍ</a:t>
          </a:r>
          <a:endParaRPr lang="cs-CZ" sz="2300" kern="1200" dirty="0"/>
        </a:p>
      </dsp:txBody>
      <dsp:txXfrm>
        <a:off x="411480" y="53773"/>
        <a:ext cx="5760720" cy="678960"/>
      </dsp:txXfrm>
    </dsp:sp>
    <dsp:sp modelId="{AB136557-2CFE-460C-81BF-39E57DD14F78}">
      <dsp:nvSpPr>
        <dsp:cNvPr id="0" name=""/>
        <dsp:cNvSpPr/>
      </dsp:nvSpPr>
      <dsp:spPr>
        <a:xfrm>
          <a:off x="0" y="1907458"/>
          <a:ext cx="8229600" cy="1050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79044" rIns="638708" bIns="163576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moc panovníka omezena ústavou</a:t>
          </a:r>
          <a:endParaRPr lang="cs-CZ" sz="2300" kern="1200" dirty="0"/>
        </a:p>
      </dsp:txBody>
      <dsp:txXfrm>
        <a:off x="0" y="1907458"/>
        <a:ext cx="8229600" cy="1050525"/>
      </dsp:txXfrm>
    </dsp:sp>
    <dsp:sp modelId="{C7A488B6-0018-45F2-BFDD-EA904C7CBDE1}">
      <dsp:nvSpPr>
        <dsp:cNvPr id="0" name=""/>
        <dsp:cNvSpPr/>
      </dsp:nvSpPr>
      <dsp:spPr>
        <a:xfrm>
          <a:off x="411480" y="1567978"/>
          <a:ext cx="576072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KONSTITUČNÍ</a:t>
          </a:r>
          <a:endParaRPr lang="cs-CZ" sz="2300" kern="1200" dirty="0"/>
        </a:p>
      </dsp:txBody>
      <dsp:txXfrm>
        <a:off x="411480" y="1567978"/>
        <a:ext cx="5760720" cy="678960"/>
      </dsp:txXfrm>
    </dsp:sp>
    <dsp:sp modelId="{60FFD097-ADC4-4DDA-90B7-DD6369084E9A}">
      <dsp:nvSpPr>
        <dsp:cNvPr id="0" name=""/>
        <dsp:cNvSpPr/>
      </dsp:nvSpPr>
      <dsp:spPr>
        <a:xfrm>
          <a:off x="0" y="3421663"/>
          <a:ext cx="8229600" cy="1050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79044" rIns="638708" bIns="163576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moc panovníka omezena činností parlamentu</a:t>
          </a:r>
          <a:endParaRPr lang="cs-CZ" sz="2300" kern="1200" dirty="0"/>
        </a:p>
      </dsp:txBody>
      <dsp:txXfrm>
        <a:off x="0" y="3421663"/>
        <a:ext cx="8229600" cy="1050525"/>
      </dsp:txXfrm>
    </dsp:sp>
    <dsp:sp modelId="{4249CF94-03ED-4168-BDD5-EB594EBBD2F3}">
      <dsp:nvSpPr>
        <dsp:cNvPr id="0" name=""/>
        <dsp:cNvSpPr/>
      </dsp:nvSpPr>
      <dsp:spPr>
        <a:xfrm>
          <a:off x="411480" y="3082183"/>
          <a:ext cx="576072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PARLAMENTNÍ</a:t>
          </a:r>
          <a:endParaRPr lang="cs-CZ" sz="2300" kern="1200" dirty="0"/>
        </a:p>
      </dsp:txBody>
      <dsp:txXfrm>
        <a:off x="411480" y="3082183"/>
        <a:ext cx="5760720" cy="6789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109CFF-C877-4D9F-A017-92383C1DDE4D}">
      <dsp:nvSpPr>
        <dsp:cNvPr id="0" name=""/>
        <dsp:cNvSpPr/>
      </dsp:nvSpPr>
      <dsp:spPr>
        <a:xfrm>
          <a:off x="0" y="2361"/>
          <a:ext cx="8229600" cy="110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DEMOKRACIE</a:t>
          </a:r>
          <a:endParaRPr lang="cs-CZ" sz="3800" kern="1200" dirty="0"/>
        </a:p>
      </dsp:txBody>
      <dsp:txXfrm>
        <a:off x="0" y="2361"/>
        <a:ext cx="8229600" cy="1100385"/>
      </dsp:txXfrm>
    </dsp:sp>
    <dsp:sp modelId="{FAA6B876-C8F7-49B7-98F7-E4DFB7E19F11}">
      <dsp:nvSpPr>
        <dsp:cNvPr id="0" name=""/>
        <dsp:cNvSpPr/>
      </dsp:nvSpPr>
      <dsp:spPr>
        <a:xfrm>
          <a:off x="0" y="1102746"/>
          <a:ext cx="8229600" cy="1691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kern="1200" dirty="0" smtClean="0"/>
            <a:t>„vláda lidu“ – nejvyšší moc se uskutečňuje prostřednictvím volených zástupců či přímou účastí lidu</a:t>
          </a:r>
          <a:endParaRPr lang="cs-CZ" sz="3000" kern="1200" dirty="0"/>
        </a:p>
      </dsp:txBody>
      <dsp:txXfrm>
        <a:off x="0" y="1102746"/>
        <a:ext cx="8229600" cy="1691189"/>
      </dsp:txXfrm>
    </dsp:sp>
    <dsp:sp modelId="{CFCAE726-F41F-4166-9FE0-1B39414F777A}">
      <dsp:nvSpPr>
        <dsp:cNvPr id="0" name=""/>
        <dsp:cNvSpPr/>
      </dsp:nvSpPr>
      <dsp:spPr>
        <a:xfrm>
          <a:off x="0" y="2793935"/>
          <a:ext cx="8229600" cy="110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DIKTATURA</a:t>
          </a:r>
          <a:endParaRPr lang="cs-CZ" sz="3800" kern="1200" dirty="0"/>
        </a:p>
      </dsp:txBody>
      <dsp:txXfrm>
        <a:off x="0" y="2793935"/>
        <a:ext cx="8229600" cy="1100385"/>
      </dsp:txXfrm>
    </dsp:sp>
    <dsp:sp modelId="{6566F485-328B-4FBB-8D7A-59DBC84D1312}">
      <dsp:nvSpPr>
        <dsp:cNvPr id="0" name=""/>
        <dsp:cNvSpPr/>
      </dsp:nvSpPr>
      <dsp:spPr>
        <a:xfrm>
          <a:off x="0" y="3894320"/>
          <a:ext cx="8229600" cy="62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700" kern="1200" dirty="0" smtClean="0"/>
            <a:t>neomezená vláda jedné politické síly </a:t>
          </a:r>
          <a:r>
            <a:rPr lang="cs-CZ" sz="1400" kern="1200" dirty="0" smtClean="0">
              <a:solidFill>
                <a:prstClr val="black"/>
              </a:solidFill>
            </a:rPr>
            <a:t>(</a:t>
          </a:r>
          <a:r>
            <a:rPr lang="cs-CZ" sz="1400" kern="1200" dirty="0" err="1" smtClean="0">
              <a:solidFill>
                <a:prstClr val="black"/>
              </a:solidFill>
            </a:rPr>
            <a:t>ASCS</a:t>
          </a:r>
          <a:r>
            <a:rPr lang="cs-CZ" sz="1400" kern="1200" dirty="0" smtClean="0">
              <a:solidFill>
                <a:prstClr val="black"/>
              </a:solidFill>
            </a:rPr>
            <a:t>, 1997)</a:t>
          </a:r>
          <a:endParaRPr lang="cs-CZ" sz="1400" kern="1200" dirty="0"/>
        </a:p>
      </dsp:txBody>
      <dsp:txXfrm>
        <a:off x="0" y="3894320"/>
        <a:ext cx="8229600" cy="6292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F90F6A-9134-4CE7-9E0C-29B00DED8401}">
      <dsp:nvSpPr>
        <dsp:cNvPr id="0" name=""/>
        <dsp:cNvSpPr/>
      </dsp:nvSpPr>
      <dsp:spPr>
        <a:xfrm>
          <a:off x="0" y="350323"/>
          <a:ext cx="8229600" cy="5937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„vláda mnohých“ - nejbližší možné přiblížení ideálu demokracie</a:t>
          </a:r>
          <a:endParaRPr lang="cs-CZ" sz="1300" kern="1200" dirty="0"/>
        </a:p>
      </dsp:txBody>
      <dsp:txXfrm>
        <a:off x="0" y="350323"/>
        <a:ext cx="8229600" cy="593775"/>
      </dsp:txXfrm>
    </dsp:sp>
    <dsp:sp modelId="{967D0E5E-ECFF-4751-9D34-BBD884667505}">
      <dsp:nvSpPr>
        <dsp:cNvPr id="0" name=""/>
        <dsp:cNvSpPr/>
      </dsp:nvSpPr>
      <dsp:spPr>
        <a:xfrm>
          <a:off x="411480" y="158443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západní </a:t>
          </a:r>
          <a:r>
            <a:rPr lang="cs-CZ" sz="1300" kern="1200" dirty="0" err="1" smtClean="0"/>
            <a:t>polyarchie</a:t>
          </a:r>
          <a:endParaRPr lang="cs-CZ" sz="1300" kern="1200" dirty="0"/>
        </a:p>
      </dsp:txBody>
      <dsp:txXfrm>
        <a:off x="411480" y="158443"/>
        <a:ext cx="5760720" cy="383760"/>
      </dsp:txXfrm>
    </dsp:sp>
    <dsp:sp modelId="{80450FB7-2FF6-4A8A-86C4-9CF80A639D82}">
      <dsp:nvSpPr>
        <dsp:cNvPr id="0" name=""/>
        <dsp:cNvSpPr/>
      </dsp:nvSpPr>
      <dsp:spPr>
        <a:xfrm>
          <a:off x="0" y="1206178"/>
          <a:ext cx="8229600" cy="5937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transformované a transformující se, většinou postkomunistické země</a:t>
          </a:r>
          <a:endParaRPr lang="cs-CZ" sz="1300" kern="1200" dirty="0"/>
        </a:p>
      </dsp:txBody>
      <dsp:txXfrm>
        <a:off x="0" y="1206178"/>
        <a:ext cx="8229600" cy="593775"/>
      </dsp:txXfrm>
    </dsp:sp>
    <dsp:sp modelId="{D47DB891-B917-416F-B7B9-B57DA7A205A4}">
      <dsp:nvSpPr>
        <dsp:cNvPr id="0" name=""/>
        <dsp:cNvSpPr/>
      </dsp:nvSpPr>
      <dsp:spPr>
        <a:xfrm>
          <a:off x="411480" y="1014298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nové demokracie</a:t>
          </a:r>
          <a:endParaRPr lang="cs-CZ" sz="1300" kern="1200" dirty="0"/>
        </a:p>
      </dsp:txBody>
      <dsp:txXfrm>
        <a:off x="411480" y="1014298"/>
        <a:ext cx="5760720" cy="383760"/>
      </dsp:txXfrm>
    </dsp:sp>
    <dsp:sp modelId="{27DF1B04-147E-4A45-B31C-A7F8F8D46D98}">
      <dsp:nvSpPr>
        <dsp:cNvPr id="0" name=""/>
        <dsp:cNvSpPr/>
      </dsp:nvSpPr>
      <dsp:spPr>
        <a:xfrm>
          <a:off x="0" y="2062033"/>
          <a:ext cx="8229600" cy="5937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ekonomicky prosperující, ale politicky nesvobodné</a:t>
          </a:r>
          <a:endParaRPr lang="cs-CZ" sz="1300" kern="1200" dirty="0"/>
        </a:p>
      </dsp:txBody>
      <dsp:txXfrm>
        <a:off x="0" y="2062033"/>
        <a:ext cx="8229600" cy="593775"/>
      </dsp:txXfrm>
    </dsp:sp>
    <dsp:sp modelId="{DFBA265D-FD10-4836-AF61-62A0CABCA002}">
      <dsp:nvSpPr>
        <dsp:cNvPr id="0" name=""/>
        <dsp:cNvSpPr/>
      </dsp:nvSpPr>
      <dsp:spPr>
        <a:xfrm>
          <a:off x="411480" y="1870153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východoasijské režimy</a:t>
          </a:r>
          <a:endParaRPr lang="cs-CZ" sz="1300" kern="1200" dirty="0"/>
        </a:p>
      </dsp:txBody>
      <dsp:txXfrm>
        <a:off x="411480" y="1870153"/>
        <a:ext cx="5760720" cy="383760"/>
      </dsp:txXfrm>
    </dsp:sp>
    <dsp:sp modelId="{90D428AF-0517-4DF6-904D-279E0CF4D82A}">
      <dsp:nvSpPr>
        <dsp:cNvPr id="0" name=""/>
        <dsp:cNvSpPr/>
      </dsp:nvSpPr>
      <dsp:spPr>
        <a:xfrm>
          <a:off x="0" y="2907116"/>
          <a:ext cx="8229600" cy="5937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nesekularizované, pod vlivem náboženského práva </a:t>
          </a:r>
          <a:r>
            <a:rPr lang="cs-CZ" sz="1300" kern="1200" dirty="0" err="1" smtClean="0"/>
            <a:t>šarí</a:t>
          </a:r>
          <a:r>
            <a:rPr lang="cs-CZ" sz="1300" kern="1200" dirty="0" smtClean="0"/>
            <a:t>´a</a:t>
          </a:r>
          <a:endParaRPr lang="cs-CZ" sz="1300" kern="1200" dirty="0"/>
        </a:p>
      </dsp:txBody>
      <dsp:txXfrm>
        <a:off x="0" y="2907116"/>
        <a:ext cx="8229600" cy="593775"/>
      </dsp:txXfrm>
    </dsp:sp>
    <dsp:sp modelId="{EE28E5F6-FDCD-45F6-A6A9-041A4BB42F08}">
      <dsp:nvSpPr>
        <dsp:cNvPr id="0" name=""/>
        <dsp:cNvSpPr/>
      </dsp:nvSpPr>
      <dsp:spPr>
        <a:xfrm>
          <a:off x="411480" y="2726008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islámské režimy</a:t>
          </a:r>
          <a:endParaRPr lang="cs-CZ" sz="1300" kern="1200" dirty="0"/>
        </a:p>
      </dsp:txBody>
      <dsp:txXfrm>
        <a:off x="411480" y="2726008"/>
        <a:ext cx="5760720" cy="383760"/>
      </dsp:txXfrm>
    </dsp:sp>
    <dsp:sp modelId="{8057DD0F-C5D1-42B7-A7EE-E7BEE27705E9}">
      <dsp:nvSpPr>
        <dsp:cNvPr id="0" name=""/>
        <dsp:cNvSpPr/>
      </dsp:nvSpPr>
      <dsp:spPr>
        <a:xfrm>
          <a:off x="0" y="3773743"/>
          <a:ext cx="8229600" cy="5937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diktatury vojenské junty</a:t>
          </a:r>
          <a:endParaRPr lang="cs-CZ" sz="1300" kern="1200" dirty="0"/>
        </a:p>
      </dsp:txBody>
      <dsp:txXfrm>
        <a:off x="0" y="3773743"/>
        <a:ext cx="8229600" cy="593775"/>
      </dsp:txXfrm>
    </dsp:sp>
    <dsp:sp modelId="{F60E2761-5233-4736-A3A0-C4CF2D9AE3CA}">
      <dsp:nvSpPr>
        <dsp:cNvPr id="0" name=""/>
        <dsp:cNvSpPr/>
      </dsp:nvSpPr>
      <dsp:spPr>
        <a:xfrm>
          <a:off x="411480" y="3581863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vojenské režimy</a:t>
          </a:r>
          <a:endParaRPr lang="cs-CZ" sz="1300" kern="1200" dirty="0"/>
        </a:p>
      </dsp:txBody>
      <dsp:txXfrm>
        <a:off x="411480" y="3581863"/>
        <a:ext cx="5760720" cy="3837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Formy států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Dvě základní hlediska rozdělení: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</a:t>
            </a:r>
            <a:r>
              <a:rPr lang="cs-CZ" b="1" dirty="0" smtClean="0"/>
              <a:t>)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Kdo stojí v čele státu? </a:t>
            </a:r>
          </a:p>
          <a:p>
            <a:pPr>
              <a:buNone/>
            </a:pP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b)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Kdo skutečně vykonává státní moc?</a:t>
            </a:r>
          </a:p>
          <a:p>
            <a:pPr algn="r">
              <a:buNone/>
            </a:pPr>
            <a:r>
              <a:rPr lang="cs-CZ" sz="1400" dirty="0" smtClean="0">
                <a:solidFill>
                  <a:prstClr val="black"/>
                </a:solidFill>
              </a:rPr>
              <a:t>(Eichler, 1995)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Formy států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560" y="134076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stojí v čele státu?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20272" y="5949280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algn="r">
              <a:spcBef>
                <a:spcPts val="400"/>
              </a:spcBef>
              <a:buClr>
                <a:srgbClr val="D34817"/>
              </a:buClr>
              <a:buSzPct val="68000"/>
            </a:pPr>
            <a:r>
              <a:rPr lang="cs-CZ" sz="1400" smtClean="0">
                <a:solidFill>
                  <a:prstClr val="black"/>
                </a:solidFill>
              </a:rPr>
              <a:t>(Eichler, 1995)</a:t>
            </a:r>
            <a:endParaRPr lang="cs-CZ" sz="2700" smtClean="0">
              <a:solidFill>
                <a:prstClr val="black"/>
              </a:solidFill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024D7F-7241-499D-885F-8A3F50E817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91024D7F-7241-499D-885F-8A3F50E817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4BD26C-4379-481A-9388-43243FDA6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704BD26C-4379-481A-9388-43243FDA66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CDEB37-1A5D-4D87-B1A3-CDA50DC94E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graphicEl>
                                              <a:dgm id="{1FCDEB37-1A5D-4D87-B1A3-CDA50DC94E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BB2B82-19DC-491F-8028-0FC5975F55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dgm id="{42BB2B82-19DC-491F-8028-0FC5975F55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A42234-3216-46B3-BE7D-051494F40A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graphicEl>
                                              <a:dgm id="{EFA42234-3216-46B3-BE7D-051494F40A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25ADA9-E90D-4BBF-82FC-7659126A05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graphicEl>
                                              <a:dgm id="{0D25ADA9-E90D-4BBF-82FC-7659126A05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AtOnc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Theocratic_Republic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28800"/>
            <a:ext cx="8229600" cy="3852988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Teokracie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1196752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Monarchie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64288" y="5805264"/>
            <a:ext cx="15555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65760" lvl="0" indent="-256032" algn="r">
              <a:spcBef>
                <a:spcPts val="400"/>
              </a:spcBef>
              <a:buClr>
                <a:srgbClr val="D34817"/>
              </a:buClr>
              <a:buSzPct val="68000"/>
            </a:pPr>
            <a:r>
              <a:rPr lang="cs-CZ" sz="1400" smtClean="0">
                <a:solidFill>
                  <a:prstClr val="black"/>
                </a:solidFill>
              </a:rPr>
              <a:t>(Eichler, 1995)</a:t>
            </a:r>
            <a:endParaRPr lang="cs-CZ" sz="2700" smtClean="0">
              <a:solidFill>
                <a:prstClr val="black"/>
              </a:solidFill>
            </a:endParaRPr>
          </a:p>
          <a:p>
            <a:pPr algn="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7FA90E-DE40-4A82-AB19-5C8CC4F5C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F07FA90E-DE40-4A82-AB19-5C8CC4F5C1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A488B6-0018-45F2-BFDD-EA904C7CBD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C7A488B6-0018-45F2-BFDD-EA904C7CBD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49CF94-03ED-4168-BDD5-EB594EBBD2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graphicEl>
                                              <a:dgm id="{4249CF94-03ED-4168-BDD5-EB594EBBD2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2A6DF6-9105-4ED5-B1C6-AB9DD2A91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dgm id="{BA2A6DF6-9105-4ED5-B1C6-AB9DD2A917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136557-2CFE-460C-81BF-39E57DD14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graphicEl>
                                              <a:dgm id="{AB136557-2CFE-460C-81BF-39E57DD14F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FFD097-ADC4-4DDA-90B7-DD6369084E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graphicEl>
                                              <a:dgm id="{60FFD097-ADC4-4DDA-90B7-DD6369084E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AtOnc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Map_of_monarchie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7920880" cy="4024724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Monarchie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1880" y="5085184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absolutní monarchie</a:t>
            </a:r>
          </a:p>
          <a:p>
            <a:r>
              <a:rPr lang="cs-CZ" dirty="0" smtClean="0"/>
              <a:t>konstituční monarchie</a:t>
            </a:r>
          </a:p>
          <a:p>
            <a:r>
              <a:rPr lang="cs-CZ" dirty="0" smtClean="0"/>
              <a:t>parlamentní monarchie</a:t>
            </a:r>
            <a:endParaRPr lang="cs-CZ" dirty="0"/>
          </a:p>
        </p:txBody>
      </p:sp>
      <p:cxnSp>
        <p:nvCxnSpPr>
          <p:cNvPr id="12" name="Přímá spojovací šipka 11"/>
          <p:cNvCxnSpPr/>
          <p:nvPr/>
        </p:nvCxnSpPr>
        <p:spPr>
          <a:xfrm flipV="1">
            <a:off x="4716016" y="3068960"/>
            <a:ext cx="72008" cy="20882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Tvar 14"/>
          <p:cNvCxnSpPr>
            <a:stCxn id="10" idx="1"/>
          </p:cNvCxnSpPr>
          <p:nvPr/>
        </p:nvCxnSpPr>
        <p:spPr>
          <a:xfrm rot="10800000" flipH="1">
            <a:off x="3491880" y="2852937"/>
            <a:ext cx="72008" cy="2693913"/>
          </a:xfrm>
          <a:prstGeom prst="curvedConnector4">
            <a:avLst>
              <a:gd name="adj1" fmla="val -317465"/>
              <a:gd name="adj2" fmla="val 58569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6156176" y="4581128"/>
            <a:ext cx="648072" cy="12241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8229600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1944216"/>
                <a:gridCol w="20369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otázka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Nachází se mezi sousedy České republiky monarchie?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současná</a:t>
                      </a:r>
                      <a:r>
                        <a:rPr lang="cs-CZ" baseline="0" dirty="0" smtClean="0"/>
                        <a:t> Velká Británie konstituční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Existuje dnes ve světě více republik než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Belgie</a:t>
                      </a:r>
                      <a:r>
                        <a:rPr lang="cs-CZ" baseline="0" dirty="0" smtClean="0"/>
                        <a:t> konstituční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Portugalsko parlamentní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Existuje</a:t>
                      </a:r>
                      <a:r>
                        <a:rPr lang="cs-CZ" baseline="0" dirty="0" smtClean="0"/>
                        <a:t> v současné Evropě více než deset monarchistických zemí?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dnešní</a:t>
                      </a:r>
                      <a:r>
                        <a:rPr lang="cs-CZ" baseline="0" dirty="0" smtClean="0"/>
                        <a:t> Bulharsko republikou?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Test znalostí monarchistických zřízení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8229600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1944216"/>
                <a:gridCol w="20369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otázka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Nachází se mezi sousedy České republiky monarchie?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ü"/>
                      </a:pP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cs-CZ" sz="2000" dirty="0" smtClean="0"/>
                        <a:t>ne</a:t>
                      </a:r>
                      <a:endParaRPr lang="cs-CZ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současná</a:t>
                      </a:r>
                      <a:r>
                        <a:rPr lang="cs-CZ" baseline="0" dirty="0" smtClean="0"/>
                        <a:t> Velká Británie konstituční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Existuje dnes ve světě více republik než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Belgie</a:t>
                      </a:r>
                      <a:r>
                        <a:rPr lang="cs-CZ" baseline="0" dirty="0" smtClean="0"/>
                        <a:t> konstituční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Portugalsko parlamentní monarchií?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Existuje</a:t>
                      </a:r>
                      <a:r>
                        <a:rPr lang="cs-CZ" baseline="0" dirty="0" smtClean="0"/>
                        <a:t> v současné Evropě více než deset monarchistických zemí?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 dnešní</a:t>
                      </a:r>
                      <a:r>
                        <a:rPr lang="cs-CZ" baseline="0" dirty="0" smtClean="0"/>
                        <a:t> Bulharsko republikou?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Test znalostí monarchistických zřízení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Dvě základní hlediska rozdělení: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</a:t>
            </a:r>
            <a:r>
              <a:rPr lang="cs-CZ" b="1" dirty="0" smtClean="0"/>
              <a:t>)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Kdo stojí v čele státu? </a:t>
            </a:r>
          </a:p>
          <a:p>
            <a:pPr>
              <a:buNone/>
            </a:pP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b)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Kdo skutečně vykonává státní moc?</a:t>
            </a:r>
          </a:p>
          <a:p>
            <a:pPr algn="r">
              <a:buNone/>
            </a:pPr>
            <a:r>
              <a:rPr lang="cs-CZ" sz="1400" dirty="0" smtClean="0">
                <a:solidFill>
                  <a:prstClr val="black"/>
                </a:solidFill>
              </a:rPr>
              <a:t>(Eichler, 1995)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Formy států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Kdo vykonává státní moc?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109CFF-C877-4D9F-A017-92383C1DDE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29109CFF-C877-4D9F-A017-92383C1DDE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CAE726-F41F-4166-9FE0-1B39414F77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CFCAE726-F41F-4166-9FE0-1B39414F77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A6B876-C8F7-49B7-98F7-E4DFB7E19F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FAA6B876-C8F7-49B7-98F7-E4DFB7E19F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66F485-328B-4FBB-8D7A-59DBC84D13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dgm id="{6566F485-328B-4FBB-8D7A-59DBC84D13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AtOnc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259632" y="1916831"/>
          <a:ext cx="7427168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792"/>
                <a:gridCol w="1856792"/>
                <a:gridCol w="1856792"/>
                <a:gridCol w="1856792"/>
              </a:tblGrid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mnozí</a:t>
                      </a:r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vládci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tyranie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oligarchie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demokracie</a:t>
                      </a:r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všichni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monarchie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aristokracie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politea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Aristotelových šest forem státních systémů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1412776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Kdo vládne?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5959" y="1988840"/>
            <a:ext cx="461665" cy="36933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r"/>
            <a:r>
              <a:rPr lang="cs-CZ" dirty="0" smtClean="0"/>
              <a:t>Kdo má prospěch?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76256" y="443711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prstClr val="black"/>
                </a:solidFill>
              </a:rPr>
              <a:t>(</a:t>
            </a:r>
            <a:r>
              <a:rPr lang="cs-CZ" sz="1400" dirty="0" err="1" smtClean="0">
                <a:solidFill>
                  <a:prstClr val="black"/>
                </a:solidFill>
              </a:rPr>
              <a:t>Heywood</a:t>
            </a:r>
            <a:r>
              <a:rPr lang="cs-CZ" sz="1400" dirty="0" smtClean="0">
                <a:solidFill>
                  <a:prstClr val="black"/>
                </a:solidFill>
              </a:rPr>
              <a:t>, 2008)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Pět typů současných režimů dle </a:t>
            </a:r>
            <a:r>
              <a:rPr lang="cs-CZ" dirty="0" err="1" smtClean="0"/>
              <a:t>Andreye</a:t>
            </a:r>
            <a:r>
              <a:rPr lang="cs-CZ" dirty="0" smtClean="0"/>
              <a:t> </a:t>
            </a:r>
            <a:r>
              <a:rPr lang="cs-CZ" dirty="0" err="1" smtClean="0"/>
              <a:t>Heywooda</a:t>
            </a:r>
            <a:r>
              <a:rPr lang="cs-CZ" dirty="0" smtClean="0"/>
              <a:t> </a:t>
            </a:r>
            <a:r>
              <a:rPr lang="cs-CZ" sz="1800" b="0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(</a:t>
            </a:r>
            <a:r>
              <a:rPr lang="cs-CZ" sz="1800" b="0" dirty="0" err="1" smtClean="0">
                <a:solidFill>
                  <a:prstClr val="black"/>
                </a:solidFill>
                <a:effectLst/>
                <a:ea typeface="+mn-ea"/>
                <a:cs typeface="+mn-cs"/>
              </a:rPr>
              <a:t>Heywood</a:t>
            </a:r>
            <a:r>
              <a:rPr lang="cs-CZ" sz="1800" b="0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, 2008)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7D0E5E-ECFF-4751-9D34-BBD8846675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967D0E5E-ECFF-4751-9D34-BBD8846675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7DB891-B917-416F-B7B9-B57DA7A205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D47DB891-B917-416F-B7B9-B57DA7A205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BA265D-FD10-4836-AF61-62A0CABCA0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graphicEl>
                                              <a:dgm id="{DFBA265D-FD10-4836-AF61-62A0CABCA0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28E5F6-FDCD-45F6-A6A9-041A4BB42F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graphicEl>
                                              <a:dgm id="{EE28E5F6-FDCD-45F6-A6A9-041A4BB42F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0E2761-5233-4736-A3A0-C4CF2D9AE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dgm id="{F60E2761-5233-4736-A3A0-C4CF2D9AE3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F90F6A-9134-4CE7-9E0C-29B00DED84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graphicEl>
                                              <a:dgm id="{ABF90F6A-9134-4CE7-9E0C-29B00DED84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450FB7-2FF6-4A8A-86C4-9CF80A639D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80450FB7-2FF6-4A8A-86C4-9CF80A639D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DF1B04-147E-4A45-B31C-A7F8F8D46D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graphicEl>
                                              <a:dgm id="{27DF1B04-147E-4A45-B31C-A7F8F8D46D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D428AF-0517-4DF6-904D-279E0CF4D8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graphicEl>
                                              <a:dgm id="{90D428AF-0517-4DF6-904D-279E0CF4D8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57DD0F-C5D1-42B7-A7EE-E7BEE27705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>
                                            <p:graphicEl>
                                              <a:dgm id="{8057DD0F-C5D1-42B7-A7EE-E7BEE27705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AtOnc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800" i="1" dirty="0" smtClean="0"/>
              <a:t>Akademický slovník cizích slov: [A-Ž]</a:t>
            </a:r>
            <a:r>
              <a:rPr lang="cs-CZ" sz="2800" dirty="0" smtClean="0"/>
              <a:t>. 1. </a:t>
            </a:r>
            <a:r>
              <a:rPr lang="cs-CZ" sz="2800" dirty="0" err="1" smtClean="0"/>
              <a:t>vyd</a:t>
            </a:r>
            <a:r>
              <a:rPr lang="cs-CZ" sz="2800" dirty="0" smtClean="0"/>
              <a:t>. Praha: Academia, 1997. </a:t>
            </a:r>
            <a:r>
              <a:rPr lang="cs-CZ" sz="2800" dirty="0" err="1" smtClean="0"/>
              <a:t>ISBN</a:t>
            </a:r>
            <a:r>
              <a:rPr lang="cs-CZ" sz="2800" dirty="0" smtClean="0"/>
              <a:t> 80-200-0607-9. </a:t>
            </a:r>
          </a:p>
          <a:p>
            <a:r>
              <a:rPr lang="cs-CZ" sz="2800" dirty="0" smtClean="0"/>
              <a:t>EICHLER, Bohuslav, Radovan RYSKA a Vladimír SVOBODA. </a:t>
            </a:r>
            <a:r>
              <a:rPr lang="cs-CZ" sz="2800" i="1" dirty="0" smtClean="0"/>
              <a:t>Základy státoprávní teorie, ekonomie a ekonomiky, neformální logiky</a:t>
            </a:r>
            <a:r>
              <a:rPr lang="cs-CZ" sz="2800" dirty="0" smtClean="0"/>
              <a:t>: </a:t>
            </a:r>
            <a:r>
              <a:rPr lang="cs-CZ" sz="2800" i="1" dirty="0" smtClean="0"/>
              <a:t>Základy společenských věd pro střední školy</a:t>
            </a:r>
            <a:r>
              <a:rPr lang="cs-CZ" sz="2800" dirty="0" smtClean="0"/>
              <a:t>. 1. </a:t>
            </a:r>
            <a:r>
              <a:rPr lang="cs-CZ" sz="2800" dirty="0" err="1" smtClean="0"/>
              <a:t>vyd</a:t>
            </a:r>
            <a:r>
              <a:rPr lang="cs-CZ" sz="2800" dirty="0" smtClean="0"/>
              <a:t>. Praha: Fortuna, 1995. </a:t>
            </a:r>
            <a:r>
              <a:rPr lang="cs-CZ" sz="2800" dirty="0" err="1" smtClean="0"/>
              <a:t>ISBN</a:t>
            </a:r>
            <a:r>
              <a:rPr lang="cs-CZ" sz="2800" dirty="0" smtClean="0"/>
              <a:t> 80-716-8240-3. </a:t>
            </a:r>
          </a:p>
          <a:p>
            <a:r>
              <a:rPr lang="cs-CZ" sz="2800" dirty="0" err="1" smtClean="0"/>
              <a:t>Heywood</a:t>
            </a:r>
            <a:r>
              <a:rPr lang="cs-CZ" sz="2800" dirty="0" smtClean="0"/>
              <a:t>, Andrey. Politologie. Z angličtiny přeložil Zdeněk Masopust, Plzeň: Aleš Čeněk, 2008. </a:t>
            </a:r>
            <a:r>
              <a:rPr lang="cs-CZ" sz="2800" dirty="0" err="1" smtClean="0"/>
              <a:t>ISBN</a:t>
            </a:r>
            <a:r>
              <a:rPr lang="cs-CZ" sz="2800" dirty="0" smtClean="0"/>
              <a:t> 978-80-7380-115-1.</a:t>
            </a:r>
          </a:p>
          <a:p>
            <a:r>
              <a:rPr lang="cs-CZ" sz="2400" dirty="0" err="1" smtClean="0"/>
              <a:t>KOLOMAZNIK</a:t>
            </a:r>
            <a:r>
              <a:rPr lang="cs-CZ" sz="2400" dirty="0" smtClean="0"/>
              <a:t>. </a:t>
            </a:r>
            <a:r>
              <a:rPr lang="cs-CZ" sz="2400" i="1" dirty="0" err="1" smtClean="0"/>
              <a:t>Wikimedia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Commons</a:t>
            </a:r>
            <a:r>
              <a:rPr lang="cs-CZ" sz="2400" dirty="0" smtClean="0"/>
              <a:t> [online]. [cit. 25.10.2012]. Dostupný na WWW: &lt;http://</a:t>
            </a:r>
            <a:r>
              <a:rPr lang="cs-CZ" sz="2400" dirty="0" err="1" smtClean="0"/>
              <a:t>commons.wikimedia.org</a:t>
            </a:r>
            <a:r>
              <a:rPr lang="cs-CZ" sz="2400" dirty="0" smtClean="0"/>
              <a:t>/</a:t>
            </a:r>
            <a:r>
              <a:rPr lang="cs-CZ" sz="2400" dirty="0" err="1" smtClean="0"/>
              <a:t>wiki</a:t>
            </a:r>
            <a:r>
              <a:rPr lang="cs-CZ" sz="2400" dirty="0" smtClean="0"/>
              <a:t>/</a:t>
            </a:r>
            <a:r>
              <a:rPr lang="cs-CZ" sz="2400" dirty="0" err="1" smtClean="0"/>
              <a:t>File</a:t>
            </a:r>
            <a:r>
              <a:rPr lang="cs-CZ" sz="2400" dirty="0" smtClean="0"/>
              <a:t>:Map_</a:t>
            </a:r>
            <a:r>
              <a:rPr lang="cs-CZ" sz="2400" dirty="0" err="1" smtClean="0"/>
              <a:t>of</a:t>
            </a:r>
            <a:r>
              <a:rPr lang="cs-CZ" sz="2400" dirty="0" smtClean="0"/>
              <a:t>_</a:t>
            </a:r>
            <a:r>
              <a:rPr lang="cs-CZ" sz="2400" dirty="0" err="1" smtClean="0"/>
              <a:t>monarchies.png</a:t>
            </a:r>
            <a:r>
              <a:rPr lang="cs-CZ" sz="2400" dirty="0" smtClean="0"/>
              <a:t>&gt;.</a:t>
            </a:r>
            <a:endParaRPr lang="cs-CZ" sz="2800" dirty="0" smtClean="0"/>
          </a:p>
          <a:p>
            <a:r>
              <a:rPr lang="cs-CZ" dirty="0" err="1" smtClean="0"/>
              <a:t>KRISHNAN</a:t>
            </a:r>
            <a:r>
              <a:rPr lang="cs-CZ" dirty="0" smtClean="0"/>
              <a:t>, </a:t>
            </a:r>
            <a:r>
              <a:rPr lang="cs-CZ" dirty="0" err="1" smtClean="0"/>
              <a:t>Karthik</a:t>
            </a:r>
            <a:r>
              <a:rPr lang="cs-CZ" dirty="0" smtClean="0"/>
              <a:t>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</a:t>
            </a:r>
            <a:r>
              <a:rPr lang="cs-CZ" dirty="0" smtClean="0"/>
              <a:t> [online]. [cit. 25.10.2012]. Dostupný na WWW: &lt;http://</a:t>
            </a:r>
            <a:r>
              <a:rPr lang="cs-CZ" dirty="0" err="1" smtClean="0"/>
              <a:t>commons.wikimedia.org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</a:t>
            </a:r>
            <a:r>
              <a:rPr lang="cs-CZ" dirty="0" err="1" smtClean="0"/>
              <a:t>File</a:t>
            </a:r>
            <a:r>
              <a:rPr lang="cs-CZ" dirty="0" smtClean="0"/>
              <a:t>:</a:t>
            </a:r>
            <a:r>
              <a:rPr lang="cs-CZ" dirty="0" err="1" smtClean="0"/>
              <a:t>Theocratic</a:t>
            </a:r>
            <a:r>
              <a:rPr lang="cs-CZ" dirty="0" smtClean="0"/>
              <a:t>_</a:t>
            </a:r>
            <a:r>
              <a:rPr lang="cs-CZ" dirty="0" err="1" smtClean="0"/>
              <a:t>Republics.png</a:t>
            </a:r>
            <a:r>
              <a:rPr lang="cs-CZ" dirty="0" smtClean="0"/>
              <a:t>&gt;.</a:t>
            </a:r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366</TotalTime>
  <Words>443</Words>
  <Application>Microsoft Office PowerPoint</Application>
  <PresentationFormat>Předvádění na obrazovce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Formy států</vt:lpstr>
      <vt:lpstr>Formy států </vt:lpstr>
      <vt:lpstr>Kdo stojí v čele státu?</vt:lpstr>
      <vt:lpstr>Teokracie </vt:lpstr>
      <vt:lpstr>Monarchie</vt:lpstr>
      <vt:lpstr>Monarchie</vt:lpstr>
      <vt:lpstr>Test znalostí monarchistických zřízení</vt:lpstr>
      <vt:lpstr>Test znalostí monarchistických zřízení</vt:lpstr>
      <vt:lpstr>Formy států </vt:lpstr>
      <vt:lpstr>Kdo vykonává státní moc?</vt:lpstr>
      <vt:lpstr>Aristotelových šest forem státních systémů</vt:lpstr>
      <vt:lpstr>Pět typů současných režimů dle Andreye Heywooda (Heywood, 2008)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teorie státu</dc:title>
  <dc:creator>PC</dc:creator>
  <cp:lastModifiedBy>Jiří Krejčí</cp:lastModifiedBy>
  <cp:revision>45</cp:revision>
  <dcterms:created xsi:type="dcterms:W3CDTF">2012-10-20T16:13:12Z</dcterms:created>
  <dcterms:modified xsi:type="dcterms:W3CDTF">2012-11-17T10:01:15Z</dcterms:modified>
</cp:coreProperties>
</file>