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diagrams/drawing2.xml" ContentType="application/vnd.ms-office.drawingml.diagramDrawing+xml"/>
  <Override PartName="/ppt/diagrams/quickStyle4.xml" ContentType="application/vnd.openxmlformats-officedocument.drawingml.diagramStyle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quickStyle2.xml" ContentType="application/vnd.openxmlformats-officedocument.drawingml.diagramStyl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diagrams/layout4.xml" ContentType="application/vnd.openxmlformats-officedocument.drawingml.diagramLayout+xml"/>
  <Override PartName="/ppt/diagrams/layout5.xml" ContentType="application/vnd.openxmlformats-officedocument.drawingml.diagramLayout+xml"/>
  <Override PartName="/ppt/slideLayouts/slideLayout10.xml" ContentType="application/vnd.openxmlformats-officedocument.presentationml.slideLayout+xml"/>
  <Override PartName="/ppt/diagrams/layout2.xml" ContentType="application/vnd.openxmlformats-officedocument.drawingml.diagramLayout+xml"/>
  <Override PartName="/ppt/diagrams/layout3.xml" ContentType="application/vnd.openxmlformats-officedocument.drawingml.diagramLayout+xml"/>
  <Override PartName="/ppt/diagrams/data4.xml" ContentType="application/vnd.openxmlformats-officedocument.drawingml.diagramData+xml"/>
  <Override PartName="/ppt/diagrams/data5.xml" ContentType="application/vnd.openxmlformats-officedocument.drawingml.diagramData+xml"/>
  <Override PartName="/ppt/diagrams/layout1.xml" ContentType="application/vnd.openxmlformats-officedocument.drawingml.diagramLayout+xml"/>
  <Override PartName="/ppt/diagrams/data2.xml" ContentType="application/vnd.openxmlformats-officedocument.drawingml.diagramData+xml"/>
  <Override PartName="/ppt/diagrams/data3.xml" ContentType="application/vnd.openxmlformats-officedocument.drawingml.diagramData+xml"/>
  <Override PartName="/ppt/diagrams/colors5.xml" ContentType="application/vnd.openxmlformats-officedocument.drawingml.diagramColors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ppt/diagrams/colors3.xml" ContentType="application/vnd.openxmlformats-officedocument.drawingml.diagramColors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rawing5.xml" ContentType="application/vnd.ms-office.drawingml.diagramDrawing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diagrams/colors2.xml" ContentType="application/vnd.openxmlformats-officedocument.drawingml.diagramColors+xml"/>
  <Override PartName="/ppt/diagrams/drawing3.xml" ContentType="application/vnd.ms-office.drawingml.diagramDrawing+xml"/>
  <Override PartName="/ppt/diagrams/quickStyle5.xml" ContentType="application/vnd.openxmlformats-officedocument.drawingml.diagramStyl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diagrams/drawing1.xml" ContentType="application/vnd.ms-office.drawingml.diagramDrawing+xml"/>
  <Override PartName="/ppt/diagrams/quickStyle3.xml" ContentType="application/vnd.openxmlformats-officedocument.drawingml.diagramStyle+xml"/>
  <Override PartName="/ppt/slides/slide1.xml" ContentType="application/vnd.openxmlformats-officedocument.presentationml.slide+xml"/>
  <Default Extension="jpeg" ContentType="image/jpeg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emf" ContentType="image/x-emf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6" r:id="rId2"/>
    <p:sldId id="257" r:id="rId3"/>
    <p:sldId id="258" r:id="rId4"/>
    <p:sldId id="260" r:id="rId5"/>
    <p:sldId id="266" r:id="rId6"/>
    <p:sldId id="267" r:id="rId7"/>
    <p:sldId id="261" r:id="rId8"/>
    <p:sldId id="262" r:id="rId9"/>
    <p:sldId id="264" r:id="rId10"/>
    <p:sldId id="265" r:id="rId11"/>
    <p:sldId id="268" r:id="rId12"/>
    <p:sldId id="263" r:id="rId13"/>
    <p:sldId id="269" r:id="rId14"/>
    <p:sldId id="259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6" d="100"/>
          <a:sy n="86" d="100"/>
        </p:scale>
        <p:origin x="-1092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0A6A969-B7F9-4AD0-A7E7-BE6F33B5D585}" type="doc">
      <dgm:prSet loTypeId="urn:microsoft.com/office/officeart/2005/8/layout/defaul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F67AF78-1309-4FBF-AAC3-60237A639CF3}">
      <dgm:prSet phldrT="[Text]"/>
      <dgm:spPr/>
      <dgm:t>
        <a:bodyPr/>
        <a:lstStyle/>
        <a:p>
          <a:r>
            <a:rPr lang="cs-CZ" smtClean="0"/>
            <a:t>přímá forma</a:t>
          </a:r>
          <a:endParaRPr lang="cs-CZ"/>
        </a:p>
      </dgm:t>
    </dgm:pt>
    <dgm:pt modelId="{A7FC920A-C85F-42A7-9FA5-DA1C1903A733}" type="parTrans" cxnId="{B34A5DB9-B5CF-4A91-B899-027423FE40CD}">
      <dgm:prSet/>
      <dgm:spPr/>
      <dgm:t>
        <a:bodyPr/>
        <a:lstStyle/>
        <a:p>
          <a:endParaRPr lang="cs-CZ"/>
        </a:p>
      </dgm:t>
    </dgm:pt>
    <dgm:pt modelId="{2350B457-6CCF-47DD-982C-FBFE0D33AA3B}" type="sibTrans" cxnId="{B34A5DB9-B5CF-4A91-B899-027423FE40CD}">
      <dgm:prSet/>
      <dgm:spPr/>
      <dgm:t>
        <a:bodyPr/>
        <a:lstStyle/>
        <a:p>
          <a:endParaRPr lang="cs-CZ"/>
        </a:p>
      </dgm:t>
    </dgm:pt>
    <dgm:pt modelId="{ADDBEB0A-7DFA-4E95-9630-2924276C63FB}">
      <dgm:prSet phldrT="[Text]"/>
      <dgm:spPr/>
      <dgm:t>
        <a:bodyPr/>
        <a:lstStyle/>
        <a:p>
          <a:r>
            <a:rPr lang="cs-CZ" smtClean="0"/>
            <a:t>nepřímá forma</a:t>
          </a:r>
          <a:endParaRPr lang="cs-CZ"/>
        </a:p>
      </dgm:t>
    </dgm:pt>
    <dgm:pt modelId="{CDD6F39C-F6A3-4588-9ED8-A875C526B9AC}" type="parTrans" cxnId="{8E2E617D-4908-4FAD-AA2E-4424EE1ABF0A}">
      <dgm:prSet/>
      <dgm:spPr/>
      <dgm:t>
        <a:bodyPr/>
        <a:lstStyle/>
        <a:p>
          <a:endParaRPr lang="cs-CZ"/>
        </a:p>
      </dgm:t>
    </dgm:pt>
    <dgm:pt modelId="{6F441EF8-68F1-497E-B4DF-6048B0211D1B}" type="sibTrans" cxnId="{8E2E617D-4908-4FAD-AA2E-4424EE1ABF0A}">
      <dgm:prSet/>
      <dgm:spPr/>
      <dgm:t>
        <a:bodyPr/>
        <a:lstStyle/>
        <a:p>
          <a:endParaRPr lang="cs-CZ"/>
        </a:p>
      </dgm:t>
    </dgm:pt>
    <dgm:pt modelId="{B265D841-2C68-4FA3-ACA7-F90181233522}" type="pres">
      <dgm:prSet presAssocID="{B0A6A969-B7F9-4AD0-A7E7-BE6F33B5D585}" presName="diagram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3544A60-1184-48D3-BA19-19AC97400E52}" type="pres">
      <dgm:prSet presAssocID="{4F67AF78-1309-4FBF-AAC3-60237A639CF3}" presName="node" presStyleLbl="node1" presStyleIdx="0" presStyleCnt="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51148F1-075B-446C-B09A-AB30A4C3EC70}" type="pres">
      <dgm:prSet presAssocID="{2350B457-6CCF-47DD-982C-FBFE0D33AA3B}" presName="sibTrans" presStyleCnt="0"/>
      <dgm:spPr/>
    </dgm:pt>
    <dgm:pt modelId="{9DB55D32-F8D2-4A4E-8ADC-CDDAAFD30834}" type="pres">
      <dgm:prSet presAssocID="{ADDBEB0A-7DFA-4E95-9630-2924276C63FB}" presName="node" presStyleLbl="node1" presStyleIdx="1" presStyleCnt="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4E6B21B2-8F1E-4A62-8C78-04912FE926E3}" type="presOf" srcId="{B0A6A969-B7F9-4AD0-A7E7-BE6F33B5D585}" destId="{B265D841-2C68-4FA3-ACA7-F90181233522}" srcOrd="0" destOrd="0" presId="urn:microsoft.com/office/officeart/2005/8/layout/default"/>
    <dgm:cxn modelId="{3CAB9504-809D-40BA-AB70-A4B953A9A73D}" type="presOf" srcId="{ADDBEB0A-7DFA-4E95-9630-2924276C63FB}" destId="{9DB55D32-F8D2-4A4E-8ADC-CDDAAFD30834}" srcOrd="0" destOrd="0" presId="urn:microsoft.com/office/officeart/2005/8/layout/default"/>
    <dgm:cxn modelId="{B34A5DB9-B5CF-4A91-B899-027423FE40CD}" srcId="{B0A6A969-B7F9-4AD0-A7E7-BE6F33B5D585}" destId="{4F67AF78-1309-4FBF-AAC3-60237A639CF3}" srcOrd="0" destOrd="0" parTransId="{A7FC920A-C85F-42A7-9FA5-DA1C1903A733}" sibTransId="{2350B457-6CCF-47DD-982C-FBFE0D33AA3B}"/>
    <dgm:cxn modelId="{89693359-10F1-428D-B9E6-2FE195B0C002}" type="presOf" srcId="{4F67AF78-1309-4FBF-AAC3-60237A639CF3}" destId="{F3544A60-1184-48D3-BA19-19AC97400E52}" srcOrd="0" destOrd="0" presId="urn:microsoft.com/office/officeart/2005/8/layout/default"/>
    <dgm:cxn modelId="{8E2E617D-4908-4FAD-AA2E-4424EE1ABF0A}" srcId="{B0A6A969-B7F9-4AD0-A7E7-BE6F33B5D585}" destId="{ADDBEB0A-7DFA-4E95-9630-2924276C63FB}" srcOrd="1" destOrd="0" parTransId="{CDD6F39C-F6A3-4588-9ED8-A875C526B9AC}" sibTransId="{6F441EF8-68F1-497E-B4DF-6048B0211D1B}"/>
    <dgm:cxn modelId="{3265AC3A-850C-4743-A3FA-17B57D6699D2}" type="presParOf" srcId="{B265D841-2C68-4FA3-ACA7-F90181233522}" destId="{F3544A60-1184-48D3-BA19-19AC97400E52}" srcOrd="0" destOrd="0" presId="urn:microsoft.com/office/officeart/2005/8/layout/default"/>
    <dgm:cxn modelId="{33ADF889-27DD-4466-89FA-180B67E620DF}" type="presParOf" srcId="{B265D841-2C68-4FA3-ACA7-F90181233522}" destId="{951148F1-075B-446C-B09A-AB30A4C3EC70}" srcOrd="1" destOrd="0" presId="urn:microsoft.com/office/officeart/2005/8/layout/default"/>
    <dgm:cxn modelId="{38A38C26-20E2-43EC-8E66-20C47020D272}" type="presParOf" srcId="{B265D841-2C68-4FA3-ACA7-F90181233522}" destId="{9DB55D32-F8D2-4A4E-8ADC-CDDAAFD30834}" srcOrd="2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91A006A5-4181-418C-81F2-166B1B3096C3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DA655939-B52E-4CD3-9191-9E05421D6DE8}">
      <dgm:prSet phldrT="[Text]" custT="1"/>
      <dgm:spPr/>
      <dgm:t>
        <a:bodyPr/>
        <a:lstStyle/>
        <a:p>
          <a:pPr algn="ctr"/>
          <a:r>
            <a:rPr lang="cs-CZ" sz="3000" smtClean="0"/>
            <a:t>SPRAVEDLIVÉ VOLBY</a:t>
          </a:r>
          <a:endParaRPr lang="cs-CZ" sz="3000"/>
        </a:p>
      </dgm:t>
    </dgm:pt>
    <dgm:pt modelId="{6BBD3553-8DC4-4DB3-B31C-71199D93273D}" type="parTrans" cxnId="{3BD870AF-7EB8-4FD6-8771-8A8428A746FD}">
      <dgm:prSet/>
      <dgm:spPr/>
      <dgm:t>
        <a:bodyPr/>
        <a:lstStyle/>
        <a:p>
          <a:endParaRPr lang="cs-CZ"/>
        </a:p>
      </dgm:t>
    </dgm:pt>
    <dgm:pt modelId="{6B4DAFDA-0DC8-41D4-AE2A-26C78E9552A0}" type="sibTrans" cxnId="{3BD870AF-7EB8-4FD6-8771-8A8428A746FD}">
      <dgm:prSet/>
      <dgm:spPr/>
      <dgm:t>
        <a:bodyPr/>
        <a:lstStyle/>
        <a:p>
          <a:endParaRPr lang="cs-CZ"/>
        </a:p>
      </dgm:t>
    </dgm:pt>
    <dgm:pt modelId="{B9A37171-99C8-48E2-B898-C6D55B0AA47C}">
      <dgm:prSet phldrT="[Text]" phldr="1"/>
      <dgm:spPr/>
      <dgm:t>
        <a:bodyPr/>
        <a:lstStyle/>
        <a:p>
          <a:endParaRPr lang="cs-CZ"/>
        </a:p>
      </dgm:t>
    </dgm:pt>
    <dgm:pt modelId="{6C529DDA-5D4F-4734-8864-FF61808BCD4E}" type="parTrans" cxnId="{FCB2152B-4EDF-403F-8CB3-6BEA7D651E55}">
      <dgm:prSet/>
      <dgm:spPr/>
      <dgm:t>
        <a:bodyPr/>
        <a:lstStyle/>
        <a:p>
          <a:endParaRPr lang="cs-CZ"/>
        </a:p>
      </dgm:t>
    </dgm:pt>
    <dgm:pt modelId="{900AC37E-89F5-45EF-AE38-5F4048386B3E}" type="sibTrans" cxnId="{FCB2152B-4EDF-403F-8CB3-6BEA7D651E55}">
      <dgm:prSet/>
      <dgm:spPr/>
      <dgm:t>
        <a:bodyPr/>
        <a:lstStyle/>
        <a:p>
          <a:endParaRPr lang="cs-CZ"/>
        </a:p>
      </dgm:t>
    </dgm:pt>
    <dgm:pt modelId="{D291B778-E36B-427A-B74D-3F229712458F}">
      <dgm:prSet phldrT="[Text]" custT="1"/>
      <dgm:spPr/>
      <dgm:t>
        <a:bodyPr/>
        <a:lstStyle/>
        <a:p>
          <a:pPr algn="ctr"/>
          <a:r>
            <a:rPr lang="cs-CZ" sz="3100" smtClean="0"/>
            <a:t>ROZDĚLENÍ STÁTNÍ MOCI</a:t>
          </a:r>
          <a:endParaRPr lang="cs-CZ" sz="3100"/>
        </a:p>
      </dgm:t>
    </dgm:pt>
    <dgm:pt modelId="{E826E12C-9C6D-4E1B-957E-79B9DC8D5627}" type="parTrans" cxnId="{955B44A9-5F15-4407-AA8D-EB03BFE68EF1}">
      <dgm:prSet/>
      <dgm:spPr/>
      <dgm:t>
        <a:bodyPr/>
        <a:lstStyle/>
        <a:p>
          <a:endParaRPr lang="cs-CZ"/>
        </a:p>
      </dgm:t>
    </dgm:pt>
    <dgm:pt modelId="{1110A0DD-8B7A-47A1-B9D7-3699167E6B23}" type="sibTrans" cxnId="{955B44A9-5F15-4407-AA8D-EB03BFE68EF1}">
      <dgm:prSet/>
      <dgm:spPr/>
      <dgm:t>
        <a:bodyPr/>
        <a:lstStyle/>
        <a:p>
          <a:endParaRPr lang="cs-CZ"/>
        </a:p>
      </dgm:t>
    </dgm:pt>
    <dgm:pt modelId="{E53EFA9D-D456-4326-8DF7-8F5B0BDB047D}">
      <dgm:prSet phldrT="[Text]" phldr="1"/>
      <dgm:spPr/>
      <dgm:t>
        <a:bodyPr/>
        <a:lstStyle/>
        <a:p>
          <a:endParaRPr lang="cs-CZ"/>
        </a:p>
      </dgm:t>
    </dgm:pt>
    <dgm:pt modelId="{157A04B5-1C70-440D-9BA2-AABA8F077383}" type="parTrans" cxnId="{1A6F08A8-DEC2-4F9F-9949-17A5EF884425}">
      <dgm:prSet/>
      <dgm:spPr/>
      <dgm:t>
        <a:bodyPr/>
        <a:lstStyle/>
        <a:p>
          <a:endParaRPr lang="cs-CZ"/>
        </a:p>
      </dgm:t>
    </dgm:pt>
    <dgm:pt modelId="{C9BEBF27-16CA-4382-8D05-8204CB0CCD79}" type="sibTrans" cxnId="{1A6F08A8-DEC2-4F9F-9949-17A5EF884425}">
      <dgm:prSet/>
      <dgm:spPr/>
      <dgm:t>
        <a:bodyPr/>
        <a:lstStyle/>
        <a:p>
          <a:endParaRPr lang="cs-CZ"/>
        </a:p>
      </dgm:t>
    </dgm:pt>
    <dgm:pt modelId="{F774E26B-BC52-44BD-B1FD-8D7FFE7646B6}" type="pres">
      <dgm:prSet presAssocID="{91A006A5-4181-418C-81F2-166B1B3096C3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AECE2487-AB15-4480-B74E-6F22AD171E5C}" type="pres">
      <dgm:prSet presAssocID="{DA655939-B52E-4CD3-9191-9E05421D6DE8}" presName="parentText" presStyleLbl="node1" presStyleIdx="0" presStyleCnt="2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CFD3896-FDC7-48F9-8FC8-1F8689ED53D2}" type="pres">
      <dgm:prSet presAssocID="{DA655939-B52E-4CD3-9191-9E05421D6DE8}" presName="childText" presStyleLbl="revTx" presStyleIdx="0" presStyleCnt="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088AE5D-2DF1-4FE4-9F6F-C367249A51A6}" type="pres">
      <dgm:prSet presAssocID="{D291B778-E36B-427A-B74D-3F229712458F}" presName="parentText" presStyleLbl="node1" presStyleIdx="1" presStyleCnt="2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FC32EF8-3A7F-42E0-BB8A-2D314C8C3C4B}" type="pres">
      <dgm:prSet presAssocID="{D291B778-E36B-427A-B74D-3F229712458F}" presName="childText" presStyleLbl="revTx" presStyleIdx="1" presStyleCnt="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3BD870AF-7EB8-4FD6-8771-8A8428A746FD}" srcId="{91A006A5-4181-418C-81F2-166B1B3096C3}" destId="{DA655939-B52E-4CD3-9191-9E05421D6DE8}" srcOrd="0" destOrd="0" parTransId="{6BBD3553-8DC4-4DB3-B31C-71199D93273D}" sibTransId="{6B4DAFDA-0DC8-41D4-AE2A-26C78E9552A0}"/>
    <dgm:cxn modelId="{FCB2152B-4EDF-403F-8CB3-6BEA7D651E55}" srcId="{DA655939-B52E-4CD3-9191-9E05421D6DE8}" destId="{B9A37171-99C8-48E2-B898-C6D55B0AA47C}" srcOrd="0" destOrd="0" parTransId="{6C529DDA-5D4F-4734-8864-FF61808BCD4E}" sibTransId="{900AC37E-89F5-45EF-AE38-5F4048386B3E}"/>
    <dgm:cxn modelId="{93E3718A-A909-42D9-B3A8-72E041199253}" type="presOf" srcId="{B9A37171-99C8-48E2-B898-C6D55B0AA47C}" destId="{1CFD3896-FDC7-48F9-8FC8-1F8689ED53D2}" srcOrd="0" destOrd="0" presId="urn:microsoft.com/office/officeart/2005/8/layout/vList2"/>
    <dgm:cxn modelId="{1A6F08A8-DEC2-4F9F-9949-17A5EF884425}" srcId="{D291B778-E36B-427A-B74D-3F229712458F}" destId="{E53EFA9D-D456-4326-8DF7-8F5B0BDB047D}" srcOrd="0" destOrd="0" parTransId="{157A04B5-1C70-440D-9BA2-AABA8F077383}" sibTransId="{C9BEBF27-16CA-4382-8D05-8204CB0CCD79}"/>
    <dgm:cxn modelId="{F7A45A38-3D76-4378-8176-781FFF285D02}" type="presOf" srcId="{E53EFA9D-D456-4326-8DF7-8F5B0BDB047D}" destId="{2FC32EF8-3A7F-42E0-BB8A-2D314C8C3C4B}" srcOrd="0" destOrd="0" presId="urn:microsoft.com/office/officeart/2005/8/layout/vList2"/>
    <dgm:cxn modelId="{926C4D26-A291-4A92-9671-C3A7A2F1BDEE}" type="presOf" srcId="{91A006A5-4181-418C-81F2-166B1B3096C3}" destId="{F774E26B-BC52-44BD-B1FD-8D7FFE7646B6}" srcOrd="0" destOrd="0" presId="urn:microsoft.com/office/officeart/2005/8/layout/vList2"/>
    <dgm:cxn modelId="{BBCCCA59-56C3-47AC-97A5-7BC3FB78580E}" type="presOf" srcId="{D291B778-E36B-427A-B74D-3F229712458F}" destId="{5088AE5D-2DF1-4FE4-9F6F-C367249A51A6}" srcOrd="0" destOrd="0" presId="urn:microsoft.com/office/officeart/2005/8/layout/vList2"/>
    <dgm:cxn modelId="{955B44A9-5F15-4407-AA8D-EB03BFE68EF1}" srcId="{91A006A5-4181-418C-81F2-166B1B3096C3}" destId="{D291B778-E36B-427A-B74D-3F229712458F}" srcOrd="1" destOrd="0" parTransId="{E826E12C-9C6D-4E1B-957E-79B9DC8D5627}" sibTransId="{1110A0DD-8B7A-47A1-B9D7-3699167E6B23}"/>
    <dgm:cxn modelId="{49C79167-400D-455A-9FC8-2C10570017BD}" type="presOf" srcId="{DA655939-B52E-4CD3-9191-9E05421D6DE8}" destId="{AECE2487-AB15-4480-B74E-6F22AD171E5C}" srcOrd="0" destOrd="0" presId="urn:microsoft.com/office/officeart/2005/8/layout/vList2"/>
    <dgm:cxn modelId="{84CCF933-0555-4C3C-83F3-4B3E8A9C14D7}" type="presParOf" srcId="{F774E26B-BC52-44BD-B1FD-8D7FFE7646B6}" destId="{AECE2487-AB15-4480-B74E-6F22AD171E5C}" srcOrd="0" destOrd="0" presId="urn:microsoft.com/office/officeart/2005/8/layout/vList2"/>
    <dgm:cxn modelId="{B9C9ACD5-9062-4D7B-844B-A94B8FE0E13C}" type="presParOf" srcId="{F774E26B-BC52-44BD-B1FD-8D7FFE7646B6}" destId="{1CFD3896-FDC7-48F9-8FC8-1F8689ED53D2}" srcOrd="1" destOrd="0" presId="urn:microsoft.com/office/officeart/2005/8/layout/vList2"/>
    <dgm:cxn modelId="{71DA09AE-8118-4192-AB4C-E012C355C57C}" type="presParOf" srcId="{F774E26B-BC52-44BD-B1FD-8D7FFE7646B6}" destId="{5088AE5D-2DF1-4FE4-9F6F-C367249A51A6}" srcOrd="2" destOrd="0" presId="urn:microsoft.com/office/officeart/2005/8/layout/vList2"/>
    <dgm:cxn modelId="{472EBDC3-FB05-407A-AC51-451CE8F913E3}" type="presParOf" srcId="{F774E26B-BC52-44BD-B1FD-8D7FFE7646B6}" destId="{2FC32EF8-3A7F-42E0-BB8A-2D314C8C3C4B}" srcOrd="3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C31F88EE-0732-467F-AAF7-B7A11AF3635F}" type="doc">
      <dgm:prSet loTypeId="urn:microsoft.com/office/officeart/2005/8/layout/radial2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2A8CDA9-F145-4504-BF82-F5541A727F3F}">
      <dgm:prSet custT="1"/>
      <dgm:spPr/>
      <dgm:t>
        <a:bodyPr/>
        <a:lstStyle/>
        <a:p>
          <a:pPr rtl="0"/>
          <a:r>
            <a:rPr lang="cs-CZ" sz="2000" smtClean="0"/>
            <a:t>všeobecné</a:t>
          </a:r>
          <a:endParaRPr lang="cs-CZ" sz="2000"/>
        </a:p>
      </dgm:t>
    </dgm:pt>
    <dgm:pt modelId="{242A2A25-08DD-4215-8827-0912E0A2E073}" type="parTrans" cxnId="{564D5164-C1C1-4B4D-A684-19E5D990DE3C}">
      <dgm:prSet/>
      <dgm:spPr/>
      <dgm:t>
        <a:bodyPr/>
        <a:lstStyle/>
        <a:p>
          <a:endParaRPr lang="cs-CZ"/>
        </a:p>
      </dgm:t>
    </dgm:pt>
    <dgm:pt modelId="{B28C5FB1-948D-483F-86BE-AFF903B3F2C5}" type="sibTrans" cxnId="{564D5164-C1C1-4B4D-A684-19E5D990DE3C}">
      <dgm:prSet/>
      <dgm:spPr/>
      <dgm:t>
        <a:bodyPr/>
        <a:lstStyle/>
        <a:p>
          <a:endParaRPr lang="cs-CZ"/>
        </a:p>
      </dgm:t>
    </dgm:pt>
    <dgm:pt modelId="{83A2C7B1-547C-4EC2-8F26-C59C6E6A26D1}">
      <dgm:prSet custT="1"/>
      <dgm:spPr/>
      <dgm:t>
        <a:bodyPr/>
        <a:lstStyle/>
        <a:p>
          <a:pPr rtl="0"/>
          <a:r>
            <a:rPr lang="cs-CZ" sz="2000" smtClean="0"/>
            <a:t>rovné </a:t>
          </a:r>
          <a:endParaRPr lang="cs-CZ" sz="2000"/>
        </a:p>
      </dgm:t>
    </dgm:pt>
    <dgm:pt modelId="{0E6E8CC0-2657-4B39-8F6D-65AD00D2F188}" type="parTrans" cxnId="{0559996C-38CE-4FDA-B6DF-A3988BEE8929}">
      <dgm:prSet/>
      <dgm:spPr/>
      <dgm:t>
        <a:bodyPr/>
        <a:lstStyle/>
        <a:p>
          <a:endParaRPr lang="cs-CZ"/>
        </a:p>
      </dgm:t>
    </dgm:pt>
    <dgm:pt modelId="{457D964C-95A2-4542-B7F8-A97E1DBD8EBE}" type="sibTrans" cxnId="{0559996C-38CE-4FDA-B6DF-A3988BEE8929}">
      <dgm:prSet/>
      <dgm:spPr/>
      <dgm:t>
        <a:bodyPr/>
        <a:lstStyle/>
        <a:p>
          <a:endParaRPr lang="cs-CZ"/>
        </a:p>
      </dgm:t>
    </dgm:pt>
    <dgm:pt modelId="{F4FF217C-BE96-4F92-A649-8B74DE3F90E1}">
      <dgm:prSet custT="1"/>
      <dgm:spPr/>
      <dgm:t>
        <a:bodyPr/>
        <a:lstStyle/>
        <a:p>
          <a:pPr rtl="0"/>
          <a:r>
            <a:rPr lang="cs-CZ" sz="2000" smtClean="0"/>
            <a:t>přímé</a:t>
          </a:r>
          <a:endParaRPr lang="cs-CZ" sz="2000"/>
        </a:p>
      </dgm:t>
    </dgm:pt>
    <dgm:pt modelId="{91FC80CB-E230-45F7-9BF3-7329837CE3F4}" type="parTrans" cxnId="{029FB2E2-6199-46F1-BFE8-FC450AAC2A43}">
      <dgm:prSet/>
      <dgm:spPr/>
      <dgm:t>
        <a:bodyPr/>
        <a:lstStyle/>
        <a:p>
          <a:endParaRPr lang="cs-CZ"/>
        </a:p>
      </dgm:t>
    </dgm:pt>
    <dgm:pt modelId="{960A7201-DD5A-4804-88B1-42A4972C57D5}" type="sibTrans" cxnId="{029FB2E2-6199-46F1-BFE8-FC450AAC2A43}">
      <dgm:prSet/>
      <dgm:spPr/>
      <dgm:t>
        <a:bodyPr/>
        <a:lstStyle/>
        <a:p>
          <a:endParaRPr lang="cs-CZ"/>
        </a:p>
      </dgm:t>
    </dgm:pt>
    <dgm:pt modelId="{3BF497AF-D2BD-4EA7-95B9-B967A230E6D3}">
      <dgm:prSet custT="1"/>
      <dgm:spPr/>
      <dgm:t>
        <a:bodyPr/>
        <a:lstStyle/>
        <a:p>
          <a:pPr rtl="0"/>
          <a:r>
            <a:rPr lang="cs-CZ" sz="2000" smtClean="0"/>
            <a:t>anonymní</a:t>
          </a:r>
          <a:endParaRPr lang="cs-CZ" sz="2000"/>
        </a:p>
      </dgm:t>
    </dgm:pt>
    <dgm:pt modelId="{B529F80D-8C5A-43F5-9E0C-A119530ADEBC}" type="parTrans" cxnId="{40236B80-F6E2-42F7-86A5-99D9C1AC3827}">
      <dgm:prSet/>
      <dgm:spPr/>
      <dgm:t>
        <a:bodyPr/>
        <a:lstStyle/>
        <a:p>
          <a:endParaRPr lang="cs-CZ"/>
        </a:p>
      </dgm:t>
    </dgm:pt>
    <dgm:pt modelId="{025D6393-47F5-4C99-BF8F-77B3FB1E8E82}" type="sibTrans" cxnId="{40236B80-F6E2-42F7-86A5-99D9C1AC3827}">
      <dgm:prSet/>
      <dgm:spPr/>
      <dgm:t>
        <a:bodyPr/>
        <a:lstStyle/>
        <a:p>
          <a:endParaRPr lang="cs-CZ"/>
        </a:p>
      </dgm:t>
    </dgm:pt>
    <dgm:pt modelId="{86A29199-C6D0-4DC4-BEEE-3C63A2214E08}" type="pres">
      <dgm:prSet presAssocID="{C31F88EE-0732-467F-AAF7-B7A11AF3635F}" presName="composite" presStyleCnt="0">
        <dgm:presLayoutVars>
          <dgm:chMax val="5"/>
          <dgm:dir/>
          <dgm:animLvl val="ctr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6C9E1202-8DDB-4BBB-943A-DA2941EC01AF}" type="pres">
      <dgm:prSet presAssocID="{C31F88EE-0732-467F-AAF7-B7A11AF3635F}" presName="cycle" presStyleCnt="0"/>
      <dgm:spPr/>
    </dgm:pt>
    <dgm:pt modelId="{79DC1720-AFBC-45CD-BD9F-907BC7470152}" type="pres">
      <dgm:prSet presAssocID="{C31F88EE-0732-467F-AAF7-B7A11AF3635F}" presName="centerShape" presStyleCnt="0"/>
      <dgm:spPr/>
    </dgm:pt>
    <dgm:pt modelId="{1D866FDD-14B8-45FB-A429-471B0FD2799A}" type="pres">
      <dgm:prSet presAssocID="{C31F88EE-0732-467F-AAF7-B7A11AF3635F}" presName="connSite" presStyleLbl="node1" presStyleIdx="0" presStyleCnt="5"/>
      <dgm:spPr/>
    </dgm:pt>
    <dgm:pt modelId="{0258CF2E-E1FE-4A0A-A06D-68617EB86126}" type="pres">
      <dgm:prSet presAssocID="{C31F88EE-0732-467F-AAF7-B7A11AF3635F}" presName="visible" presStyleLbl="node1" presStyleIdx="0" presStyleCnt="5" custScaleX="59249" custScaleY="51392"/>
      <dgm:spPr/>
    </dgm:pt>
    <dgm:pt modelId="{86185835-4B34-4AE5-8BAD-C3B01D819B89}" type="pres">
      <dgm:prSet presAssocID="{242A2A25-08DD-4215-8827-0912E0A2E073}" presName="Name25" presStyleLbl="parChTrans1D1" presStyleIdx="0" presStyleCnt="4"/>
      <dgm:spPr/>
      <dgm:t>
        <a:bodyPr/>
        <a:lstStyle/>
        <a:p>
          <a:endParaRPr lang="cs-CZ"/>
        </a:p>
      </dgm:t>
    </dgm:pt>
    <dgm:pt modelId="{CFF6F808-3770-4B05-8C29-527FD58994CC}" type="pres">
      <dgm:prSet presAssocID="{B2A8CDA9-F145-4504-BF82-F5541A727F3F}" presName="node" presStyleCnt="0"/>
      <dgm:spPr/>
    </dgm:pt>
    <dgm:pt modelId="{9822B299-1BD7-4BE3-B49D-4FE71ED9B5DD}" type="pres">
      <dgm:prSet presAssocID="{B2A8CDA9-F145-4504-BF82-F5541A727F3F}" presName="parentNode" presStyleLbl="node1" presStyleIdx="1" presStyleCnt="5" custScaleX="252195" custScaleY="174041" custLinFactNeighborX="43227" custLinFactNeighborY="-939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818A644-985D-4011-AE37-AE3952F6DC61}" type="pres">
      <dgm:prSet presAssocID="{B2A8CDA9-F145-4504-BF82-F5541A727F3F}" presName="childNode" presStyleLbl="revTx" presStyleIdx="0" presStyleCnt="0">
        <dgm:presLayoutVars>
          <dgm:bulletEnabled val="1"/>
        </dgm:presLayoutVars>
      </dgm:prSet>
      <dgm:spPr/>
    </dgm:pt>
    <dgm:pt modelId="{E54B2C52-51E5-4671-8E08-465C14EF0C09}" type="pres">
      <dgm:prSet presAssocID="{0E6E8CC0-2657-4B39-8F6D-65AD00D2F188}" presName="Name25" presStyleLbl="parChTrans1D1" presStyleIdx="1" presStyleCnt="4"/>
      <dgm:spPr/>
      <dgm:t>
        <a:bodyPr/>
        <a:lstStyle/>
        <a:p>
          <a:endParaRPr lang="cs-CZ"/>
        </a:p>
      </dgm:t>
    </dgm:pt>
    <dgm:pt modelId="{AB508CAD-4C2F-4F3F-90DE-DDF89F8E6B9B}" type="pres">
      <dgm:prSet presAssocID="{83A2C7B1-547C-4EC2-8F26-C59C6E6A26D1}" presName="node" presStyleCnt="0"/>
      <dgm:spPr/>
    </dgm:pt>
    <dgm:pt modelId="{6691E660-92B9-444D-82CC-99EE6AF95A1C}" type="pres">
      <dgm:prSet presAssocID="{83A2C7B1-547C-4EC2-8F26-C59C6E6A26D1}" presName="parentNode" presStyleLbl="node1" presStyleIdx="2" presStyleCnt="5" custScaleX="242703" custScaleY="159925" custLinFactX="6252" custLinFactNeighborX="100000" custLinFactNeighborY="2718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105B183-4A2B-443D-A95B-245F8CF94E89}" type="pres">
      <dgm:prSet presAssocID="{83A2C7B1-547C-4EC2-8F26-C59C6E6A26D1}" presName="childNode" presStyleLbl="revTx" presStyleIdx="0" presStyleCnt="0">
        <dgm:presLayoutVars>
          <dgm:bulletEnabled val="1"/>
        </dgm:presLayoutVars>
      </dgm:prSet>
      <dgm:spPr/>
    </dgm:pt>
    <dgm:pt modelId="{DDD6FBE1-630B-48F9-9809-93625790EBBD}" type="pres">
      <dgm:prSet presAssocID="{91FC80CB-E230-45F7-9BF3-7329837CE3F4}" presName="Name25" presStyleLbl="parChTrans1D1" presStyleIdx="2" presStyleCnt="4"/>
      <dgm:spPr/>
      <dgm:t>
        <a:bodyPr/>
        <a:lstStyle/>
        <a:p>
          <a:endParaRPr lang="cs-CZ"/>
        </a:p>
      </dgm:t>
    </dgm:pt>
    <dgm:pt modelId="{628721B8-9BFC-499C-96EB-73C5AF61C9A5}" type="pres">
      <dgm:prSet presAssocID="{F4FF217C-BE96-4F92-A649-8B74DE3F90E1}" presName="node" presStyleCnt="0"/>
      <dgm:spPr/>
    </dgm:pt>
    <dgm:pt modelId="{524A5330-2F0D-4401-932F-0615962673F6}" type="pres">
      <dgm:prSet presAssocID="{F4FF217C-BE96-4F92-A649-8B74DE3F90E1}" presName="parentNode" presStyleLbl="node1" presStyleIdx="3" presStyleCnt="5" custScaleX="229477" custScaleY="155904" custLinFactX="40550" custLinFactNeighborX="100000" custLinFactNeighborY="83868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05FE3F6-DD12-43E9-B260-6D09905BC8CF}" type="pres">
      <dgm:prSet presAssocID="{F4FF217C-BE96-4F92-A649-8B74DE3F90E1}" presName="childNode" presStyleLbl="revTx" presStyleIdx="0" presStyleCnt="0">
        <dgm:presLayoutVars>
          <dgm:bulletEnabled val="1"/>
        </dgm:presLayoutVars>
      </dgm:prSet>
      <dgm:spPr/>
    </dgm:pt>
    <dgm:pt modelId="{FFED4DC4-AE92-44CB-B014-893E00BDAD46}" type="pres">
      <dgm:prSet presAssocID="{B529F80D-8C5A-43F5-9E0C-A119530ADEBC}" presName="Name25" presStyleLbl="parChTrans1D1" presStyleIdx="3" presStyleCnt="4"/>
      <dgm:spPr/>
      <dgm:t>
        <a:bodyPr/>
        <a:lstStyle/>
        <a:p>
          <a:endParaRPr lang="cs-CZ"/>
        </a:p>
      </dgm:t>
    </dgm:pt>
    <dgm:pt modelId="{08A40900-A9EC-4F24-8E18-CAAC1F4AD1E4}" type="pres">
      <dgm:prSet presAssocID="{3BF497AF-D2BD-4EA7-95B9-B967A230E6D3}" presName="node" presStyleCnt="0"/>
      <dgm:spPr/>
    </dgm:pt>
    <dgm:pt modelId="{771C030F-09F4-4058-AC1F-B11BF51E5576}" type="pres">
      <dgm:prSet presAssocID="{3BF497AF-D2BD-4EA7-95B9-B967A230E6D3}" presName="parentNode" presStyleLbl="node1" presStyleIdx="4" presStyleCnt="5" custScaleX="215148" custScaleY="143180" custLinFactNeighborX="-61251" custLinFactNeighborY="752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310EC38-B4CD-486F-A0B0-A57987EA7085}" type="pres">
      <dgm:prSet presAssocID="{3BF497AF-D2BD-4EA7-95B9-B967A230E6D3}" presName="childNode" presStyleLbl="revTx" presStyleIdx="0" presStyleCnt="0">
        <dgm:presLayoutVars>
          <dgm:bulletEnabled val="1"/>
        </dgm:presLayoutVars>
      </dgm:prSet>
      <dgm:spPr/>
    </dgm:pt>
  </dgm:ptLst>
  <dgm:cxnLst>
    <dgm:cxn modelId="{09BFEF8F-502D-49AC-91A4-EC294563775F}" type="presOf" srcId="{91FC80CB-E230-45F7-9BF3-7329837CE3F4}" destId="{DDD6FBE1-630B-48F9-9809-93625790EBBD}" srcOrd="0" destOrd="0" presId="urn:microsoft.com/office/officeart/2005/8/layout/radial2"/>
    <dgm:cxn modelId="{E8CA586A-E903-4A17-923F-71140E26D178}" type="presOf" srcId="{3BF497AF-D2BD-4EA7-95B9-B967A230E6D3}" destId="{771C030F-09F4-4058-AC1F-B11BF51E5576}" srcOrd="0" destOrd="0" presId="urn:microsoft.com/office/officeart/2005/8/layout/radial2"/>
    <dgm:cxn modelId="{8D1B201B-F763-4F23-9B2C-272D684F9CB6}" type="presOf" srcId="{B2A8CDA9-F145-4504-BF82-F5541A727F3F}" destId="{9822B299-1BD7-4BE3-B49D-4FE71ED9B5DD}" srcOrd="0" destOrd="0" presId="urn:microsoft.com/office/officeart/2005/8/layout/radial2"/>
    <dgm:cxn modelId="{029FB2E2-6199-46F1-BFE8-FC450AAC2A43}" srcId="{C31F88EE-0732-467F-AAF7-B7A11AF3635F}" destId="{F4FF217C-BE96-4F92-A649-8B74DE3F90E1}" srcOrd="2" destOrd="0" parTransId="{91FC80CB-E230-45F7-9BF3-7329837CE3F4}" sibTransId="{960A7201-DD5A-4804-88B1-42A4972C57D5}"/>
    <dgm:cxn modelId="{564D5164-C1C1-4B4D-A684-19E5D990DE3C}" srcId="{C31F88EE-0732-467F-AAF7-B7A11AF3635F}" destId="{B2A8CDA9-F145-4504-BF82-F5541A727F3F}" srcOrd="0" destOrd="0" parTransId="{242A2A25-08DD-4215-8827-0912E0A2E073}" sibTransId="{B28C5FB1-948D-483F-86BE-AFF903B3F2C5}"/>
    <dgm:cxn modelId="{40236B80-F6E2-42F7-86A5-99D9C1AC3827}" srcId="{C31F88EE-0732-467F-AAF7-B7A11AF3635F}" destId="{3BF497AF-D2BD-4EA7-95B9-B967A230E6D3}" srcOrd="3" destOrd="0" parTransId="{B529F80D-8C5A-43F5-9E0C-A119530ADEBC}" sibTransId="{025D6393-47F5-4C99-BF8F-77B3FB1E8E82}"/>
    <dgm:cxn modelId="{190C4385-F424-46D9-91AD-B4CED86D9990}" type="presOf" srcId="{242A2A25-08DD-4215-8827-0912E0A2E073}" destId="{86185835-4B34-4AE5-8BAD-C3B01D819B89}" srcOrd="0" destOrd="0" presId="urn:microsoft.com/office/officeart/2005/8/layout/radial2"/>
    <dgm:cxn modelId="{9C189A1D-C32F-438A-A31B-4E4183C22BE5}" type="presOf" srcId="{F4FF217C-BE96-4F92-A649-8B74DE3F90E1}" destId="{524A5330-2F0D-4401-932F-0615962673F6}" srcOrd="0" destOrd="0" presId="urn:microsoft.com/office/officeart/2005/8/layout/radial2"/>
    <dgm:cxn modelId="{7E55B52E-119A-4EF8-8EA7-9EE9250E1109}" type="presOf" srcId="{83A2C7B1-547C-4EC2-8F26-C59C6E6A26D1}" destId="{6691E660-92B9-444D-82CC-99EE6AF95A1C}" srcOrd="0" destOrd="0" presId="urn:microsoft.com/office/officeart/2005/8/layout/radial2"/>
    <dgm:cxn modelId="{41D15769-E2F6-45EC-896B-C54CF8769FE5}" type="presOf" srcId="{B529F80D-8C5A-43F5-9E0C-A119530ADEBC}" destId="{FFED4DC4-AE92-44CB-B014-893E00BDAD46}" srcOrd="0" destOrd="0" presId="urn:microsoft.com/office/officeart/2005/8/layout/radial2"/>
    <dgm:cxn modelId="{1C066613-04B1-47A3-900F-900B7E648663}" type="presOf" srcId="{C31F88EE-0732-467F-AAF7-B7A11AF3635F}" destId="{86A29199-C6D0-4DC4-BEEE-3C63A2214E08}" srcOrd="0" destOrd="0" presId="urn:microsoft.com/office/officeart/2005/8/layout/radial2"/>
    <dgm:cxn modelId="{D796AEC3-0EFA-46D0-AAC6-54980E91CE56}" type="presOf" srcId="{0E6E8CC0-2657-4B39-8F6D-65AD00D2F188}" destId="{E54B2C52-51E5-4671-8E08-465C14EF0C09}" srcOrd="0" destOrd="0" presId="urn:microsoft.com/office/officeart/2005/8/layout/radial2"/>
    <dgm:cxn modelId="{0559996C-38CE-4FDA-B6DF-A3988BEE8929}" srcId="{C31F88EE-0732-467F-AAF7-B7A11AF3635F}" destId="{83A2C7B1-547C-4EC2-8F26-C59C6E6A26D1}" srcOrd="1" destOrd="0" parTransId="{0E6E8CC0-2657-4B39-8F6D-65AD00D2F188}" sibTransId="{457D964C-95A2-4542-B7F8-A97E1DBD8EBE}"/>
    <dgm:cxn modelId="{C1756E9C-14C8-4286-9B00-445271D34B08}" type="presParOf" srcId="{86A29199-C6D0-4DC4-BEEE-3C63A2214E08}" destId="{6C9E1202-8DDB-4BBB-943A-DA2941EC01AF}" srcOrd="0" destOrd="0" presId="urn:microsoft.com/office/officeart/2005/8/layout/radial2"/>
    <dgm:cxn modelId="{8B8DD08F-EB0B-466C-91E9-68AC09A8525C}" type="presParOf" srcId="{6C9E1202-8DDB-4BBB-943A-DA2941EC01AF}" destId="{79DC1720-AFBC-45CD-BD9F-907BC7470152}" srcOrd="0" destOrd="0" presId="urn:microsoft.com/office/officeart/2005/8/layout/radial2"/>
    <dgm:cxn modelId="{FF1B93F1-779F-4F1F-928C-73CA33B58A19}" type="presParOf" srcId="{79DC1720-AFBC-45CD-BD9F-907BC7470152}" destId="{1D866FDD-14B8-45FB-A429-471B0FD2799A}" srcOrd="0" destOrd="0" presId="urn:microsoft.com/office/officeart/2005/8/layout/radial2"/>
    <dgm:cxn modelId="{2F55C826-7921-4AB9-9BA4-E828F8B0F13F}" type="presParOf" srcId="{79DC1720-AFBC-45CD-BD9F-907BC7470152}" destId="{0258CF2E-E1FE-4A0A-A06D-68617EB86126}" srcOrd="1" destOrd="0" presId="urn:microsoft.com/office/officeart/2005/8/layout/radial2"/>
    <dgm:cxn modelId="{48F60674-8A60-4F85-993D-E56E6A46FC0B}" type="presParOf" srcId="{6C9E1202-8DDB-4BBB-943A-DA2941EC01AF}" destId="{86185835-4B34-4AE5-8BAD-C3B01D819B89}" srcOrd="1" destOrd="0" presId="urn:microsoft.com/office/officeart/2005/8/layout/radial2"/>
    <dgm:cxn modelId="{1826A828-A4D9-44B7-ABD3-F2BA5FD4135D}" type="presParOf" srcId="{6C9E1202-8DDB-4BBB-943A-DA2941EC01AF}" destId="{CFF6F808-3770-4B05-8C29-527FD58994CC}" srcOrd="2" destOrd="0" presId="urn:microsoft.com/office/officeart/2005/8/layout/radial2"/>
    <dgm:cxn modelId="{066163D6-72FB-481B-A832-375B1E60EB16}" type="presParOf" srcId="{CFF6F808-3770-4B05-8C29-527FD58994CC}" destId="{9822B299-1BD7-4BE3-B49D-4FE71ED9B5DD}" srcOrd="0" destOrd="0" presId="urn:microsoft.com/office/officeart/2005/8/layout/radial2"/>
    <dgm:cxn modelId="{3A6D79B0-75CB-44AD-A149-08DFAA06ED67}" type="presParOf" srcId="{CFF6F808-3770-4B05-8C29-527FD58994CC}" destId="{7818A644-985D-4011-AE37-AE3952F6DC61}" srcOrd="1" destOrd="0" presId="urn:microsoft.com/office/officeart/2005/8/layout/radial2"/>
    <dgm:cxn modelId="{C1E30150-8F88-45DC-90CB-311158C0ED36}" type="presParOf" srcId="{6C9E1202-8DDB-4BBB-943A-DA2941EC01AF}" destId="{E54B2C52-51E5-4671-8E08-465C14EF0C09}" srcOrd="3" destOrd="0" presId="urn:microsoft.com/office/officeart/2005/8/layout/radial2"/>
    <dgm:cxn modelId="{8B785E38-C027-4E8C-8EB4-520598C6105F}" type="presParOf" srcId="{6C9E1202-8DDB-4BBB-943A-DA2941EC01AF}" destId="{AB508CAD-4C2F-4F3F-90DE-DDF89F8E6B9B}" srcOrd="4" destOrd="0" presId="urn:microsoft.com/office/officeart/2005/8/layout/radial2"/>
    <dgm:cxn modelId="{6078EDCE-007F-49D9-8FE8-A2EBEAFAF17C}" type="presParOf" srcId="{AB508CAD-4C2F-4F3F-90DE-DDF89F8E6B9B}" destId="{6691E660-92B9-444D-82CC-99EE6AF95A1C}" srcOrd="0" destOrd="0" presId="urn:microsoft.com/office/officeart/2005/8/layout/radial2"/>
    <dgm:cxn modelId="{8756EC7C-04F8-4A55-8CF6-4733448EA5CD}" type="presParOf" srcId="{AB508CAD-4C2F-4F3F-90DE-DDF89F8E6B9B}" destId="{8105B183-4A2B-443D-A95B-245F8CF94E89}" srcOrd="1" destOrd="0" presId="urn:microsoft.com/office/officeart/2005/8/layout/radial2"/>
    <dgm:cxn modelId="{030CD2DF-E017-4AC0-B9D5-900BC878A7A2}" type="presParOf" srcId="{6C9E1202-8DDB-4BBB-943A-DA2941EC01AF}" destId="{DDD6FBE1-630B-48F9-9809-93625790EBBD}" srcOrd="5" destOrd="0" presId="urn:microsoft.com/office/officeart/2005/8/layout/radial2"/>
    <dgm:cxn modelId="{E2F953B8-3083-4345-9AF8-A29D550CD480}" type="presParOf" srcId="{6C9E1202-8DDB-4BBB-943A-DA2941EC01AF}" destId="{628721B8-9BFC-499C-96EB-73C5AF61C9A5}" srcOrd="6" destOrd="0" presId="urn:microsoft.com/office/officeart/2005/8/layout/radial2"/>
    <dgm:cxn modelId="{35AD2C42-A27C-445C-B816-9C8C3AE4AD2C}" type="presParOf" srcId="{628721B8-9BFC-499C-96EB-73C5AF61C9A5}" destId="{524A5330-2F0D-4401-932F-0615962673F6}" srcOrd="0" destOrd="0" presId="urn:microsoft.com/office/officeart/2005/8/layout/radial2"/>
    <dgm:cxn modelId="{ECB499B0-4CA6-402E-A476-DDCAABCD7818}" type="presParOf" srcId="{628721B8-9BFC-499C-96EB-73C5AF61C9A5}" destId="{605FE3F6-DD12-43E9-B260-6D09905BC8CF}" srcOrd="1" destOrd="0" presId="urn:microsoft.com/office/officeart/2005/8/layout/radial2"/>
    <dgm:cxn modelId="{71A52EC0-95A1-4386-AE93-A7AA1B9032AC}" type="presParOf" srcId="{6C9E1202-8DDB-4BBB-943A-DA2941EC01AF}" destId="{FFED4DC4-AE92-44CB-B014-893E00BDAD46}" srcOrd="7" destOrd="0" presId="urn:microsoft.com/office/officeart/2005/8/layout/radial2"/>
    <dgm:cxn modelId="{BA5FCD60-0B81-43B2-8092-D039AC0296FE}" type="presParOf" srcId="{6C9E1202-8DDB-4BBB-943A-DA2941EC01AF}" destId="{08A40900-A9EC-4F24-8E18-CAAC1F4AD1E4}" srcOrd="8" destOrd="0" presId="urn:microsoft.com/office/officeart/2005/8/layout/radial2"/>
    <dgm:cxn modelId="{4467DF82-44F9-4AED-9ABE-E9FFC76D5C5B}" type="presParOf" srcId="{08A40900-A9EC-4F24-8E18-CAAC1F4AD1E4}" destId="{771C030F-09F4-4058-AC1F-B11BF51E5576}" srcOrd="0" destOrd="0" presId="urn:microsoft.com/office/officeart/2005/8/layout/radial2"/>
    <dgm:cxn modelId="{B13C43A3-24B3-4DC8-9FAB-C379520321B8}" type="presParOf" srcId="{08A40900-A9EC-4F24-8E18-CAAC1F4AD1E4}" destId="{0310EC38-B4CD-486F-A0B0-A57987EA7085}" srcOrd="1" destOrd="0" presId="urn:microsoft.com/office/officeart/2005/8/layout/radial2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E71D79F6-A2F7-4DFF-96DB-41F77EE03A89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EDA59A31-D8FA-4F79-85B4-5917B25D3603}">
      <dgm:prSet phldrT="[Text]" custT="1"/>
      <dgm:spPr/>
      <dgm:t>
        <a:bodyPr/>
        <a:lstStyle/>
        <a:p>
          <a:pPr algn="ctr"/>
          <a:r>
            <a:rPr lang="cs-CZ" sz="3000" smtClean="0"/>
            <a:t>aktivní</a:t>
          </a:r>
          <a:endParaRPr lang="cs-CZ" sz="3000"/>
        </a:p>
      </dgm:t>
    </dgm:pt>
    <dgm:pt modelId="{83E63944-75C2-4844-981A-2B785D5182A2}" type="parTrans" cxnId="{9CFB817C-B21F-4907-A786-CC1AB1974539}">
      <dgm:prSet/>
      <dgm:spPr/>
      <dgm:t>
        <a:bodyPr/>
        <a:lstStyle/>
        <a:p>
          <a:endParaRPr lang="cs-CZ"/>
        </a:p>
      </dgm:t>
    </dgm:pt>
    <dgm:pt modelId="{54AE3A61-D65F-4FA7-A4DE-2C2B100FD8E8}" type="sibTrans" cxnId="{9CFB817C-B21F-4907-A786-CC1AB1974539}">
      <dgm:prSet/>
      <dgm:spPr/>
      <dgm:t>
        <a:bodyPr/>
        <a:lstStyle/>
        <a:p>
          <a:endParaRPr lang="cs-CZ"/>
        </a:p>
      </dgm:t>
    </dgm:pt>
    <dgm:pt modelId="{6AB44193-CB73-47D8-A884-93463CD7DB52}">
      <dgm:prSet phldrT="[Text]" custT="1"/>
      <dgm:spPr/>
      <dgm:t>
        <a:bodyPr/>
        <a:lstStyle/>
        <a:p>
          <a:pPr algn="ctr"/>
          <a:r>
            <a:rPr lang="cs-CZ" sz="3000" smtClean="0"/>
            <a:t>právo volit</a:t>
          </a:r>
          <a:endParaRPr lang="cs-CZ" sz="3000"/>
        </a:p>
      </dgm:t>
    </dgm:pt>
    <dgm:pt modelId="{B5CA2DF7-F9A5-440B-8083-2734748453C1}" type="parTrans" cxnId="{76823F2F-6C37-4439-B494-2C6752BDBE4A}">
      <dgm:prSet/>
      <dgm:spPr/>
      <dgm:t>
        <a:bodyPr/>
        <a:lstStyle/>
        <a:p>
          <a:endParaRPr lang="cs-CZ"/>
        </a:p>
      </dgm:t>
    </dgm:pt>
    <dgm:pt modelId="{BB80069B-6747-4D2F-A290-B988F2695D29}" type="sibTrans" cxnId="{76823F2F-6C37-4439-B494-2C6752BDBE4A}">
      <dgm:prSet/>
      <dgm:spPr/>
      <dgm:t>
        <a:bodyPr/>
        <a:lstStyle/>
        <a:p>
          <a:endParaRPr lang="cs-CZ"/>
        </a:p>
      </dgm:t>
    </dgm:pt>
    <dgm:pt modelId="{428790E8-8BA2-4216-91B5-F7FFEE15519A}">
      <dgm:prSet phldrT="[Text]" custT="1"/>
      <dgm:spPr/>
      <dgm:t>
        <a:bodyPr/>
        <a:lstStyle/>
        <a:p>
          <a:pPr algn="ctr"/>
          <a:r>
            <a:rPr lang="cs-CZ" sz="3000" smtClean="0"/>
            <a:t>pasivní</a:t>
          </a:r>
          <a:endParaRPr lang="cs-CZ" sz="3000"/>
        </a:p>
      </dgm:t>
    </dgm:pt>
    <dgm:pt modelId="{670F1D22-C78C-4A36-BB9B-5FDA77587676}" type="parTrans" cxnId="{D8B7DC5F-09F9-4140-A6FD-B91EBBE58B05}">
      <dgm:prSet/>
      <dgm:spPr/>
      <dgm:t>
        <a:bodyPr/>
        <a:lstStyle/>
        <a:p>
          <a:endParaRPr lang="cs-CZ"/>
        </a:p>
      </dgm:t>
    </dgm:pt>
    <dgm:pt modelId="{DADAD07C-23D1-4319-9206-C4835EEDA8E0}" type="sibTrans" cxnId="{D8B7DC5F-09F9-4140-A6FD-B91EBBE58B05}">
      <dgm:prSet/>
      <dgm:spPr/>
      <dgm:t>
        <a:bodyPr/>
        <a:lstStyle/>
        <a:p>
          <a:endParaRPr lang="cs-CZ"/>
        </a:p>
      </dgm:t>
    </dgm:pt>
    <dgm:pt modelId="{C2665F21-3371-4C98-8C92-1F7CF2C801E0}">
      <dgm:prSet phldrT="[Text]" custT="1"/>
      <dgm:spPr/>
      <dgm:t>
        <a:bodyPr/>
        <a:lstStyle/>
        <a:p>
          <a:pPr algn="ctr"/>
          <a:r>
            <a:rPr lang="cs-CZ" sz="3000" smtClean="0"/>
            <a:t>právo být volen</a:t>
          </a:r>
          <a:endParaRPr lang="cs-CZ" sz="3000"/>
        </a:p>
      </dgm:t>
    </dgm:pt>
    <dgm:pt modelId="{D2E6EA0B-235E-4737-8401-285E96B2D47D}" type="parTrans" cxnId="{014AA40F-066E-4ED7-8270-7A28E418E053}">
      <dgm:prSet/>
      <dgm:spPr/>
      <dgm:t>
        <a:bodyPr/>
        <a:lstStyle/>
        <a:p>
          <a:endParaRPr lang="cs-CZ"/>
        </a:p>
      </dgm:t>
    </dgm:pt>
    <dgm:pt modelId="{573C109B-2ED9-4386-86C8-4DBBE2EC6B7C}" type="sibTrans" cxnId="{014AA40F-066E-4ED7-8270-7A28E418E053}">
      <dgm:prSet/>
      <dgm:spPr/>
      <dgm:t>
        <a:bodyPr/>
        <a:lstStyle/>
        <a:p>
          <a:endParaRPr lang="cs-CZ"/>
        </a:p>
      </dgm:t>
    </dgm:pt>
    <dgm:pt modelId="{0FFE154E-FD3C-44B5-8BCD-779CC2AAB8C0}" type="pres">
      <dgm:prSet presAssocID="{E71D79F6-A2F7-4DFF-96DB-41F77EE03A89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0AC77367-1B48-415F-B250-6DC8182551FC}" type="pres">
      <dgm:prSet presAssocID="{EDA59A31-D8FA-4F79-85B4-5917B25D3603}" presName="parentText" presStyleLbl="node1" presStyleIdx="0" presStyleCnt="2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0163497-CB26-41C2-92F9-74FE083B4EA8}" type="pres">
      <dgm:prSet presAssocID="{EDA59A31-D8FA-4F79-85B4-5917B25D3603}" presName="childText" presStyleLbl="revTx" presStyleIdx="0" presStyleCnt="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BF9689A-B54D-4288-8663-101D65CE1B07}" type="pres">
      <dgm:prSet presAssocID="{428790E8-8BA2-4216-91B5-F7FFEE15519A}" presName="parentText" presStyleLbl="node1" presStyleIdx="1" presStyleCnt="2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95598D5-2D7C-4BF3-9EF0-ABE60F4D886F}" type="pres">
      <dgm:prSet presAssocID="{428790E8-8BA2-4216-91B5-F7FFEE15519A}" presName="childText" presStyleLbl="revTx" presStyleIdx="1" presStyleCnt="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D8B7DC5F-09F9-4140-A6FD-B91EBBE58B05}" srcId="{E71D79F6-A2F7-4DFF-96DB-41F77EE03A89}" destId="{428790E8-8BA2-4216-91B5-F7FFEE15519A}" srcOrd="1" destOrd="0" parTransId="{670F1D22-C78C-4A36-BB9B-5FDA77587676}" sibTransId="{DADAD07C-23D1-4319-9206-C4835EEDA8E0}"/>
    <dgm:cxn modelId="{014AA40F-066E-4ED7-8270-7A28E418E053}" srcId="{428790E8-8BA2-4216-91B5-F7FFEE15519A}" destId="{C2665F21-3371-4C98-8C92-1F7CF2C801E0}" srcOrd="0" destOrd="0" parTransId="{D2E6EA0B-235E-4737-8401-285E96B2D47D}" sibTransId="{573C109B-2ED9-4386-86C8-4DBBE2EC6B7C}"/>
    <dgm:cxn modelId="{B98FBBB1-4A90-4C00-BFBD-AE6CDE2F2EFE}" type="presOf" srcId="{C2665F21-3371-4C98-8C92-1F7CF2C801E0}" destId="{495598D5-2D7C-4BF3-9EF0-ABE60F4D886F}" srcOrd="0" destOrd="0" presId="urn:microsoft.com/office/officeart/2005/8/layout/vList2"/>
    <dgm:cxn modelId="{6B04B062-1748-402F-B3BB-8B811FF61BE9}" type="presOf" srcId="{6AB44193-CB73-47D8-A884-93463CD7DB52}" destId="{A0163497-CB26-41C2-92F9-74FE083B4EA8}" srcOrd="0" destOrd="0" presId="urn:microsoft.com/office/officeart/2005/8/layout/vList2"/>
    <dgm:cxn modelId="{6680FE0B-E3C2-4B07-B8DF-129B8ED74418}" type="presOf" srcId="{E71D79F6-A2F7-4DFF-96DB-41F77EE03A89}" destId="{0FFE154E-FD3C-44B5-8BCD-779CC2AAB8C0}" srcOrd="0" destOrd="0" presId="urn:microsoft.com/office/officeart/2005/8/layout/vList2"/>
    <dgm:cxn modelId="{9CFB817C-B21F-4907-A786-CC1AB1974539}" srcId="{E71D79F6-A2F7-4DFF-96DB-41F77EE03A89}" destId="{EDA59A31-D8FA-4F79-85B4-5917B25D3603}" srcOrd="0" destOrd="0" parTransId="{83E63944-75C2-4844-981A-2B785D5182A2}" sibTransId="{54AE3A61-D65F-4FA7-A4DE-2C2B100FD8E8}"/>
    <dgm:cxn modelId="{76823F2F-6C37-4439-B494-2C6752BDBE4A}" srcId="{EDA59A31-D8FA-4F79-85B4-5917B25D3603}" destId="{6AB44193-CB73-47D8-A884-93463CD7DB52}" srcOrd="0" destOrd="0" parTransId="{B5CA2DF7-F9A5-440B-8083-2734748453C1}" sibTransId="{BB80069B-6747-4D2F-A290-B988F2695D29}"/>
    <dgm:cxn modelId="{DD218D44-4422-4340-90BA-C633887F6D29}" type="presOf" srcId="{428790E8-8BA2-4216-91B5-F7FFEE15519A}" destId="{ABF9689A-B54D-4288-8663-101D65CE1B07}" srcOrd="0" destOrd="0" presId="urn:microsoft.com/office/officeart/2005/8/layout/vList2"/>
    <dgm:cxn modelId="{468CC011-5B46-4EEE-ABE0-124E5D8D887E}" type="presOf" srcId="{EDA59A31-D8FA-4F79-85B4-5917B25D3603}" destId="{0AC77367-1B48-415F-B250-6DC8182551FC}" srcOrd="0" destOrd="0" presId="urn:microsoft.com/office/officeart/2005/8/layout/vList2"/>
    <dgm:cxn modelId="{D6F9D503-A2A8-4827-B60A-D0073FBE8DB4}" type="presParOf" srcId="{0FFE154E-FD3C-44B5-8BCD-779CC2AAB8C0}" destId="{0AC77367-1B48-415F-B250-6DC8182551FC}" srcOrd="0" destOrd="0" presId="urn:microsoft.com/office/officeart/2005/8/layout/vList2"/>
    <dgm:cxn modelId="{AA9B26EB-3416-49DD-B07E-2CC4E380F3EE}" type="presParOf" srcId="{0FFE154E-FD3C-44B5-8BCD-779CC2AAB8C0}" destId="{A0163497-CB26-41C2-92F9-74FE083B4EA8}" srcOrd="1" destOrd="0" presId="urn:microsoft.com/office/officeart/2005/8/layout/vList2"/>
    <dgm:cxn modelId="{42F57C7E-0A7A-458A-80DF-1E642924C2BF}" type="presParOf" srcId="{0FFE154E-FD3C-44B5-8BCD-779CC2AAB8C0}" destId="{ABF9689A-B54D-4288-8663-101D65CE1B07}" srcOrd="2" destOrd="0" presId="urn:microsoft.com/office/officeart/2005/8/layout/vList2"/>
    <dgm:cxn modelId="{E07CE8D1-5523-4F6E-B318-4BECB5382DF9}" type="presParOf" srcId="{0FFE154E-FD3C-44B5-8BCD-779CC2AAB8C0}" destId="{495598D5-2D7C-4BF3-9EF0-ABE60F4D886F}" srcOrd="3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DC84D3E8-E289-47A4-85BB-154F6CB84B65}" type="doc">
      <dgm:prSet loTypeId="urn:microsoft.com/office/officeart/2005/8/layout/gear1" loCatId="relationship" qsTypeId="urn:microsoft.com/office/officeart/2005/8/quickstyle/simple1" qsCatId="simple" csTypeId="urn:microsoft.com/office/officeart/2005/8/colors/accent1_2" csCatId="accent1" phldr="1"/>
      <dgm:spPr/>
    </dgm:pt>
    <dgm:pt modelId="{67CEF8B4-AA1A-4F82-ABAD-B26737136A14}">
      <dgm:prSet phldrT="[Text]"/>
      <dgm:spPr/>
      <dgm:t>
        <a:bodyPr/>
        <a:lstStyle/>
        <a:p>
          <a:r>
            <a:rPr lang="cs-CZ" smtClean="0"/>
            <a:t>legislativa</a:t>
          </a:r>
          <a:endParaRPr lang="cs-CZ"/>
        </a:p>
      </dgm:t>
    </dgm:pt>
    <dgm:pt modelId="{DC5EA483-5FC9-40B4-8211-D6DF2AF95BB6}" type="parTrans" cxnId="{87CDAF79-2B74-4393-A657-4777B12F1D4E}">
      <dgm:prSet/>
      <dgm:spPr/>
      <dgm:t>
        <a:bodyPr/>
        <a:lstStyle/>
        <a:p>
          <a:endParaRPr lang="cs-CZ"/>
        </a:p>
      </dgm:t>
    </dgm:pt>
    <dgm:pt modelId="{62AD010A-D4C8-497A-9CAF-FF8C2C1AC20C}" type="sibTrans" cxnId="{87CDAF79-2B74-4393-A657-4777B12F1D4E}">
      <dgm:prSet/>
      <dgm:spPr/>
      <dgm:t>
        <a:bodyPr/>
        <a:lstStyle/>
        <a:p>
          <a:endParaRPr lang="cs-CZ"/>
        </a:p>
      </dgm:t>
    </dgm:pt>
    <dgm:pt modelId="{4E46A2B7-027D-4228-9E0B-D646D49506E3}">
      <dgm:prSet phldrT="[Text]"/>
      <dgm:spPr/>
      <dgm:t>
        <a:bodyPr/>
        <a:lstStyle/>
        <a:p>
          <a:r>
            <a:rPr lang="cs-CZ" smtClean="0"/>
            <a:t>exekutiva</a:t>
          </a:r>
          <a:endParaRPr lang="cs-CZ"/>
        </a:p>
      </dgm:t>
    </dgm:pt>
    <dgm:pt modelId="{3EB9DC30-F34B-4603-B422-CC2A01AED147}" type="parTrans" cxnId="{861DB7C1-C203-4CB0-84D8-1B9B2A84C8CB}">
      <dgm:prSet/>
      <dgm:spPr/>
      <dgm:t>
        <a:bodyPr/>
        <a:lstStyle/>
        <a:p>
          <a:endParaRPr lang="cs-CZ"/>
        </a:p>
      </dgm:t>
    </dgm:pt>
    <dgm:pt modelId="{F13C53C6-5294-4D8D-977B-9A7EA1DAE23D}" type="sibTrans" cxnId="{861DB7C1-C203-4CB0-84D8-1B9B2A84C8CB}">
      <dgm:prSet/>
      <dgm:spPr/>
      <dgm:t>
        <a:bodyPr/>
        <a:lstStyle/>
        <a:p>
          <a:endParaRPr lang="cs-CZ"/>
        </a:p>
      </dgm:t>
    </dgm:pt>
    <dgm:pt modelId="{52A01BA1-A3F0-49DA-9287-5D0BE33C45EA}">
      <dgm:prSet phldrT="[Text]"/>
      <dgm:spPr/>
      <dgm:t>
        <a:bodyPr/>
        <a:lstStyle/>
        <a:p>
          <a:r>
            <a:rPr lang="cs-CZ" smtClean="0"/>
            <a:t>jurisdikce</a:t>
          </a:r>
          <a:endParaRPr lang="cs-CZ"/>
        </a:p>
      </dgm:t>
    </dgm:pt>
    <dgm:pt modelId="{A3B14AC1-42E1-45F7-948E-CE9AE4AAB969}" type="parTrans" cxnId="{1A5B52FA-B153-439D-A29A-508A0D5FFECA}">
      <dgm:prSet/>
      <dgm:spPr/>
      <dgm:t>
        <a:bodyPr/>
        <a:lstStyle/>
        <a:p>
          <a:endParaRPr lang="cs-CZ"/>
        </a:p>
      </dgm:t>
    </dgm:pt>
    <dgm:pt modelId="{84B61049-7AE8-47CC-95A8-FB75B7A00D9C}" type="sibTrans" cxnId="{1A5B52FA-B153-439D-A29A-508A0D5FFECA}">
      <dgm:prSet/>
      <dgm:spPr/>
      <dgm:t>
        <a:bodyPr/>
        <a:lstStyle/>
        <a:p>
          <a:endParaRPr lang="cs-CZ"/>
        </a:p>
      </dgm:t>
    </dgm:pt>
    <dgm:pt modelId="{E53935CC-A79C-4387-84F6-D7C0E31B8D94}" type="pres">
      <dgm:prSet presAssocID="{DC84D3E8-E289-47A4-85BB-154F6CB84B65}" presName="composite" presStyleCnt="0">
        <dgm:presLayoutVars>
          <dgm:chMax val="3"/>
          <dgm:animLvl val="lvl"/>
          <dgm:resizeHandles val="exact"/>
        </dgm:presLayoutVars>
      </dgm:prSet>
      <dgm:spPr/>
    </dgm:pt>
    <dgm:pt modelId="{74C36051-845B-4FD8-9DE7-2E9A86734D9A}" type="pres">
      <dgm:prSet presAssocID="{67CEF8B4-AA1A-4F82-ABAD-B26737136A14}" presName="gear1" presStyleLbl="node1" presStyleIdx="0" presStyleCnt="3" custScaleY="9556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E7D9AB0-EA3E-4E34-980A-69BE9BF431D0}" type="pres">
      <dgm:prSet presAssocID="{67CEF8B4-AA1A-4F82-ABAD-B26737136A14}" presName="gear1srcNode" presStyleLbl="node1" presStyleIdx="0" presStyleCnt="3"/>
      <dgm:spPr/>
      <dgm:t>
        <a:bodyPr/>
        <a:lstStyle/>
        <a:p>
          <a:endParaRPr lang="cs-CZ"/>
        </a:p>
      </dgm:t>
    </dgm:pt>
    <dgm:pt modelId="{185F658B-D708-4A27-823D-BB7D978B7CF5}" type="pres">
      <dgm:prSet presAssocID="{67CEF8B4-AA1A-4F82-ABAD-B26737136A14}" presName="gear1dstNode" presStyleLbl="node1" presStyleIdx="0" presStyleCnt="3"/>
      <dgm:spPr/>
      <dgm:t>
        <a:bodyPr/>
        <a:lstStyle/>
        <a:p>
          <a:endParaRPr lang="cs-CZ"/>
        </a:p>
      </dgm:t>
    </dgm:pt>
    <dgm:pt modelId="{F95D9ADB-F373-4997-8200-EB489E5157DC}" type="pres">
      <dgm:prSet presAssocID="{4E46A2B7-027D-4228-9E0B-D646D49506E3}" presName="gear2" presStyleLbl="node1" presStyleIdx="1" presStyleCnt="3" custScaleX="145695" custScaleY="13072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ECE9F03-89BC-47CA-A1E8-21959B075C12}" type="pres">
      <dgm:prSet presAssocID="{4E46A2B7-027D-4228-9E0B-D646D49506E3}" presName="gear2srcNode" presStyleLbl="node1" presStyleIdx="1" presStyleCnt="3"/>
      <dgm:spPr/>
      <dgm:t>
        <a:bodyPr/>
        <a:lstStyle/>
        <a:p>
          <a:endParaRPr lang="cs-CZ"/>
        </a:p>
      </dgm:t>
    </dgm:pt>
    <dgm:pt modelId="{92402251-D1A2-402A-BC70-A780A12B3F25}" type="pres">
      <dgm:prSet presAssocID="{4E46A2B7-027D-4228-9E0B-D646D49506E3}" presName="gear2dstNode" presStyleLbl="node1" presStyleIdx="1" presStyleCnt="3"/>
      <dgm:spPr/>
      <dgm:t>
        <a:bodyPr/>
        <a:lstStyle/>
        <a:p>
          <a:endParaRPr lang="cs-CZ"/>
        </a:p>
      </dgm:t>
    </dgm:pt>
    <dgm:pt modelId="{B3CA2EE7-564B-4CE5-827E-DBFE92A845ED}" type="pres">
      <dgm:prSet presAssocID="{52A01BA1-A3F0-49DA-9287-5D0BE33C45EA}" presName="gear3" presStyleLbl="node1" presStyleIdx="2" presStyleCnt="3" custScaleX="135848" custScaleY="145300"/>
      <dgm:spPr/>
      <dgm:t>
        <a:bodyPr/>
        <a:lstStyle/>
        <a:p>
          <a:endParaRPr lang="cs-CZ"/>
        </a:p>
      </dgm:t>
    </dgm:pt>
    <dgm:pt modelId="{B76F19AA-5653-4F6F-99AA-214B19E3B89C}" type="pres">
      <dgm:prSet presAssocID="{52A01BA1-A3F0-49DA-9287-5D0BE33C45EA}" presName="gear3tx" presStyleLbl="node1" presStyleIdx="2" presStyleCnt="3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55120A4-778D-4086-910F-1D40C444A895}" type="pres">
      <dgm:prSet presAssocID="{52A01BA1-A3F0-49DA-9287-5D0BE33C45EA}" presName="gear3srcNode" presStyleLbl="node1" presStyleIdx="2" presStyleCnt="3"/>
      <dgm:spPr/>
      <dgm:t>
        <a:bodyPr/>
        <a:lstStyle/>
        <a:p>
          <a:endParaRPr lang="cs-CZ"/>
        </a:p>
      </dgm:t>
    </dgm:pt>
    <dgm:pt modelId="{1AD4CCAF-254A-40EA-839B-312509BA0514}" type="pres">
      <dgm:prSet presAssocID="{52A01BA1-A3F0-49DA-9287-5D0BE33C45EA}" presName="gear3dstNode" presStyleLbl="node1" presStyleIdx="2" presStyleCnt="3"/>
      <dgm:spPr/>
      <dgm:t>
        <a:bodyPr/>
        <a:lstStyle/>
        <a:p>
          <a:endParaRPr lang="cs-CZ"/>
        </a:p>
      </dgm:t>
    </dgm:pt>
    <dgm:pt modelId="{CE8341CD-ADFF-4CD4-BAE1-D9732187572E}" type="pres">
      <dgm:prSet presAssocID="{62AD010A-D4C8-497A-9CAF-FF8C2C1AC20C}" presName="connector1" presStyleLbl="sibTrans2D1" presStyleIdx="0" presStyleCnt="3"/>
      <dgm:spPr/>
      <dgm:t>
        <a:bodyPr/>
        <a:lstStyle/>
        <a:p>
          <a:endParaRPr lang="cs-CZ"/>
        </a:p>
      </dgm:t>
    </dgm:pt>
    <dgm:pt modelId="{4B26AB2A-4BCD-447D-B989-4380205BCDA9}" type="pres">
      <dgm:prSet presAssocID="{F13C53C6-5294-4D8D-977B-9A7EA1DAE23D}" presName="connector2" presStyleLbl="sibTrans2D1" presStyleIdx="1" presStyleCnt="3"/>
      <dgm:spPr/>
      <dgm:t>
        <a:bodyPr/>
        <a:lstStyle/>
        <a:p>
          <a:endParaRPr lang="cs-CZ"/>
        </a:p>
      </dgm:t>
    </dgm:pt>
    <dgm:pt modelId="{A548086E-2D94-41F0-BCCA-173622440158}" type="pres">
      <dgm:prSet presAssocID="{84B61049-7AE8-47CC-95A8-FB75B7A00D9C}" presName="connector3" presStyleLbl="sibTrans2D1" presStyleIdx="2" presStyleCnt="3" custLinFactNeighborX="-369" custLinFactNeighborY="-294"/>
      <dgm:spPr/>
      <dgm:t>
        <a:bodyPr/>
        <a:lstStyle/>
        <a:p>
          <a:endParaRPr lang="cs-CZ"/>
        </a:p>
      </dgm:t>
    </dgm:pt>
  </dgm:ptLst>
  <dgm:cxnLst>
    <dgm:cxn modelId="{0CA8BCED-3997-417D-997C-9F5C40820361}" type="presOf" srcId="{4E46A2B7-027D-4228-9E0B-D646D49506E3}" destId="{92402251-D1A2-402A-BC70-A780A12B3F25}" srcOrd="2" destOrd="0" presId="urn:microsoft.com/office/officeart/2005/8/layout/gear1"/>
    <dgm:cxn modelId="{D8C8674F-75AC-45C8-8FCD-D537ADCE2742}" type="presOf" srcId="{67CEF8B4-AA1A-4F82-ABAD-B26737136A14}" destId="{74C36051-845B-4FD8-9DE7-2E9A86734D9A}" srcOrd="0" destOrd="0" presId="urn:microsoft.com/office/officeart/2005/8/layout/gear1"/>
    <dgm:cxn modelId="{1A5B52FA-B153-439D-A29A-508A0D5FFECA}" srcId="{DC84D3E8-E289-47A4-85BB-154F6CB84B65}" destId="{52A01BA1-A3F0-49DA-9287-5D0BE33C45EA}" srcOrd="2" destOrd="0" parTransId="{A3B14AC1-42E1-45F7-948E-CE9AE4AAB969}" sibTransId="{84B61049-7AE8-47CC-95A8-FB75B7A00D9C}"/>
    <dgm:cxn modelId="{BD1080FE-EB35-49E9-8624-AD04519071B1}" type="presOf" srcId="{52A01BA1-A3F0-49DA-9287-5D0BE33C45EA}" destId="{455120A4-778D-4086-910F-1D40C444A895}" srcOrd="2" destOrd="0" presId="urn:microsoft.com/office/officeart/2005/8/layout/gear1"/>
    <dgm:cxn modelId="{3B32B223-C793-410D-9A2E-DE584AE112F5}" type="presOf" srcId="{67CEF8B4-AA1A-4F82-ABAD-B26737136A14}" destId="{185F658B-D708-4A27-823D-BB7D978B7CF5}" srcOrd="2" destOrd="0" presId="urn:microsoft.com/office/officeart/2005/8/layout/gear1"/>
    <dgm:cxn modelId="{CBACC209-1304-496F-97F6-70CFA348C122}" type="presOf" srcId="{62AD010A-D4C8-497A-9CAF-FF8C2C1AC20C}" destId="{CE8341CD-ADFF-4CD4-BAE1-D9732187572E}" srcOrd="0" destOrd="0" presId="urn:microsoft.com/office/officeart/2005/8/layout/gear1"/>
    <dgm:cxn modelId="{87CDAF79-2B74-4393-A657-4777B12F1D4E}" srcId="{DC84D3E8-E289-47A4-85BB-154F6CB84B65}" destId="{67CEF8B4-AA1A-4F82-ABAD-B26737136A14}" srcOrd="0" destOrd="0" parTransId="{DC5EA483-5FC9-40B4-8211-D6DF2AF95BB6}" sibTransId="{62AD010A-D4C8-497A-9CAF-FF8C2C1AC20C}"/>
    <dgm:cxn modelId="{861DB7C1-C203-4CB0-84D8-1B9B2A84C8CB}" srcId="{DC84D3E8-E289-47A4-85BB-154F6CB84B65}" destId="{4E46A2B7-027D-4228-9E0B-D646D49506E3}" srcOrd="1" destOrd="0" parTransId="{3EB9DC30-F34B-4603-B422-CC2A01AED147}" sibTransId="{F13C53C6-5294-4D8D-977B-9A7EA1DAE23D}"/>
    <dgm:cxn modelId="{9CAF8F9D-CCB2-488F-B0B8-50CF7B7B880D}" type="presOf" srcId="{67CEF8B4-AA1A-4F82-ABAD-B26737136A14}" destId="{2E7D9AB0-EA3E-4E34-980A-69BE9BF431D0}" srcOrd="1" destOrd="0" presId="urn:microsoft.com/office/officeart/2005/8/layout/gear1"/>
    <dgm:cxn modelId="{32062469-64CE-490C-A67C-3172E1C73551}" type="presOf" srcId="{84B61049-7AE8-47CC-95A8-FB75B7A00D9C}" destId="{A548086E-2D94-41F0-BCCA-173622440158}" srcOrd="0" destOrd="0" presId="urn:microsoft.com/office/officeart/2005/8/layout/gear1"/>
    <dgm:cxn modelId="{6D16A769-211A-4C35-8ABB-75ECC5B1DFB4}" type="presOf" srcId="{52A01BA1-A3F0-49DA-9287-5D0BE33C45EA}" destId="{B76F19AA-5653-4F6F-99AA-214B19E3B89C}" srcOrd="1" destOrd="0" presId="urn:microsoft.com/office/officeart/2005/8/layout/gear1"/>
    <dgm:cxn modelId="{4C8AA061-CDC0-4FEA-892B-A854FFD66240}" type="presOf" srcId="{4E46A2B7-027D-4228-9E0B-D646D49506E3}" destId="{6ECE9F03-89BC-47CA-A1E8-21959B075C12}" srcOrd="1" destOrd="0" presId="urn:microsoft.com/office/officeart/2005/8/layout/gear1"/>
    <dgm:cxn modelId="{E545EF22-3F85-4167-9632-F379DC0AE5D4}" type="presOf" srcId="{DC84D3E8-E289-47A4-85BB-154F6CB84B65}" destId="{E53935CC-A79C-4387-84F6-D7C0E31B8D94}" srcOrd="0" destOrd="0" presId="urn:microsoft.com/office/officeart/2005/8/layout/gear1"/>
    <dgm:cxn modelId="{501916D6-D373-4CC4-A11C-8544E16679D2}" type="presOf" srcId="{F13C53C6-5294-4D8D-977B-9A7EA1DAE23D}" destId="{4B26AB2A-4BCD-447D-B989-4380205BCDA9}" srcOrd="0" destOrd="0" presId="urn:microsoft.com/office/officeart/2005/8/layout/gear1"/>
    <dgm:cxn modelId="{94F1FE5E-79AA-41D6-AA32-F0E38C67C72B}" type="presOf" srcId="{4E46A2B7-027D-4228-9E0B-D646D49506E3}" destId="{F95D9ADB-F373-4997-8200-EB489E5157DC}" srcOrd="0" destOrd="0" presId="urn:microsoft.com/office/officeart/2005/8/layout/gear1"/>
    <dgm:cxn modelId="{A8C6900C-F3F7-4515-92A3-4254443D7212}" type="presOf" srcId="{52A01BA1-A3F0-49DA-9287-5D0BE33C45EA}" destId="{B3CA2EE7-564B-4CE5-827E-DBFE92A845ED}" srcOrd="0" destOrd="0" presId="urn:microsoft.com/office/officeart/2005/8/layout/gear1"/>
    <dgm:cxn modelId="{EA298ECB-81C6-4D89-938C-89FF54BE798A}" type="presOf" srcId="{52A01BA1-A3F0-49DA-9287-5D0BE33C45EA}" destId="{1AD4CCAF-254A-40EA-839B-312509BA0514}" srcOrd="3" destOrd="0" presId="urn:microsoft.com/office/officeart/2005/8/layout/gear1"/>
    <dgm:cxn modelId="{EBD9628F-68AD-4763-983A-B7AE60E17CFE}" type="presParOf" srcId="{E53935CC-A79C-4387-84F6-D7C0E31B8D94}" destId="{74C36051-845B-4FD8-9DE7-2E9A86734D9A}" srcOrd="0" destOrd="0" presId="urn:microsoft.com/office/officeart/2005/8/layout/gear1"/>
    <dgm:cxn modelId="{ADA7C52E-1D66-439E-B8EE-68920ABA7DDA}" type="presParOf" srcId="{E53935CC-A79C-4387-84F6-D7C0E31B8D94}" destId="{2E7D9AB0-EA3E-4E34-980A-69BE9BF431D0}" srcOrd="1" destOrd="0" presId="urn:microsoft.com/office/officeart/2005/8/layout/gear1"/>
    <dgm:cxn modelId="{B9D6F36B-1A91-4920-9614-68808F299991}" type="presParOf" srcId="{E53935CC-A79C-4387-84F6-D7C0E31B8D94}" destId="{185F658B-D708-4A27-823D-BB7D978B7CF5}" srcOrd="2" destOrd="0" presId="urn:microsoft.com/office/officeart/2005/8/layout/gear1"/>
    <dgm:cxn modelId="{D90ADCB8-7A08-49B3-8EA9-2A2547BAB0B3}" type="presParOf" srcId="{E53935CC-A79C-4387-84F6-D7C0E31B8D94}" destId="{F95D9ADB-F373-4997-8200-EB489E5157DC}" srcOrd="3" destOrd="0" presId="urn:microsoft.com/office/officeart/2005/8/layout/gear1"/>
    <dgm:cxn modelId="{8C92111B-13C2-40B2-A982-0FC583861B27}" type="presParOf" srcId="{E53935CC-A79C-4387-84F6-D7C0E31B8D94}" destId="{6ECE9F03-89BC-47CA-A1E8-21959B075C12}" srcOrd="4" destOrd="0" presId="urn:microsoft.com/office/officeart/2005/8/layout/gear1"/>
    <dgm:cxn modelId="{D010808C-ABDE-4224-96D4-4B25238F8797}" type="presParOf" srcId="{E53935CC-A79C-4387-84F6-D7C0E31B8D94}" destId="{92402251-D1A2-402A-BC70-A780A12B3F25}" srcOrd="5" destOrd="0" presId="urn:microsoft.com/office/officeart/2005/8/layout/gear1"/>
    <dgm:cxn modelId="{1598A2D3-FE2D-4DC0-9485-191175717981}" type="presParOf" srcId="{E53935CC-A79C-4387-84F6-D7C0E31B8D94}" destId="{B3CA2EE7-564B-4CE5-827E-DBFE92A845ED}" srcOrd="6" destOrd="0" presId="urn:microsoft.com/office/officeart/2005/8/layout/gear1"/>
    <dgm:cxn modelId="{BB9D30D7-0781-4251-A15C-156C9883049B}" type="presParOf" srcId="{E53935CC-A79C-4387-84F6-D7C0E31B8D94}" destId="{B76F19AA-5653-4F6F-99AA-214B19E3B89C}" srcOrd="7" destOrd="0" presId="urn:microsoft.com/office/officeart/2005/8/layout/gear1"/>
    <dgm:cxn modelId="{5004F371-3447-4D0D-A1A9-64B26E7C0D70}" type="presParOf" srcId="{E53935CC-A79C-4387-84F6-D7C0E31B8D94}" destId="{455120A4-778D-4086-910F-1D40C444A895}" srcOrd="8" destOrd="0" presId="urn:microsoft.com/office/officeart/2005/8/layout/gear1"/>
    <dgm:cxn modelId="{75CB9362-8611-4F2F-9ABB-000CF1A759B2}" type="presParOf" srcId="{E53935CC-A79C-4387-84F6-D7C0E31B8D94}" destId="{1AD4CCAF-254A-40EA-839B-312509BA0514}" srcOrd="9" destOrd="0" presId="urn:microsoft.com/office/officeart/2005/8/layout/gear1"/>
    <dgm:cxn modelId="{E2BB171D-2474-4027-9B25-FF14DC9BF1D5}" type="presParOf" srcId="{E53935CC-A79C-4387-84F6-D7C0E31B8D94}" destId="{CE8341CD-ADFF-4CD4-BAE1-D9732187572E}" srcOrd="10" destOrd="0" presId="urn:microsoft.com/office/officeart/2005/8/layout/gear1"/>
    <dgm:cxn modelId="{067B24A2-A80C-4A1D-A3BF-AE766507B038}" type="presParOf" srcId="{E53935CC-A79C-4387-84F6-D7C0E31B8D94}" destId="{4B26AB2A-4BCD-447D-B989-4380205BCDA9}" srcOrd="11" destOrd="0" presId="urn:microsoft.com/office/officeart/2005/8/layout/gear1"/>
    <dgm:cxn modelId="{85462D5B-8224-4470-B14A-A1A638F8077F}" type="presParOf" srcId="{E53935CC-A79C-4387-84F6-D7C0E31B8D94}" destId="{A548086E-2D94-41F0-BCCA-173622440158}" srcOrd="12" destOrd="0" presId="urn:microsoft.com/office/officeart/2005/8/layout/gear1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3544A60-1184-48D3-BA19-19AC97400E52}">
      <dsp:nvSpPr>
        <dsp:cNvPr id="0" name=""/>
        <dsp:cNvSpPr/>
      </dsp:nvSpPr>
      <dsp:spPr>
        <a:xfrm>
          <a:off x="1004" y="1087610"/>
          <a:ext cx="3917900" cy="235074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55000" cap="flat" cmpd="thickThin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5740" tIns="205740" rIns="205740" bIns="205740" numCol="1" spcCol="1270" anchor="ctr" anchorCtr="0">
          <a:noAutofit/>
        </a:bodyPr>
        <a:lstStyle/>
        <a:p>
          <a:pPr lvl="0" algn="ctr" defTabSz="2400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5400" kern="1200" smtClean="0"/>
            <a:t>přímá forma</a:t>
          </a:r>
          <a:endParaRPr lang="cs-CZ" sz="5400" kern="1200"/>
        </a:p>
      </dsp:txBody>
      <dsp:txXfrm>
        <a:off x="1004" y="1087610"/>
        <a:ext cx="3917900" cy="2350740"/>
      </dsp:txXfrm>
    </dsp:sp>
    <dsp:sp modelId="{9DB55D32-F8D2-4A4E-8ADC-CDDAAFD30834}">
      <dsp:nvSpPr>
        <dsp:cNvPr id="0" name=""/>
        <dsp:cNvSpPr/>
      </dsp:nvSpPr>
      <dsp:spPr>
        <a:xfrm>
          <a:off x="4310695" y="1087610"/>
          <a:ext cx="3917900" cy="235074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55000" cap="flat" cmpd="thickThin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5740" tIns="205740" rIns="205740" bIns="205740" numCol="1" spcCol="1270" anchor="ctr" anchorCtr="0">
          <a:noAutofit/>
        </a:bodyPr>
        <a:lstStyle/>
        <a:p>
          <a:pPr lvl="0" algn="ctr" defTabSz="2400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5400" kern="1200" smtClean="0"/>
            <a:t>nepřímá forma</a:t>
          </a:r>
          <a:endParaRPr lang="cs-CZ" sz="5400" kern="1200"/>
        </a:p>
      </dsp:txBody>
      <dsp:txXfrm>
        <a:off x="4310695" y="1087610"/>
        <a:ext cx="3917900" cy="2350740"/>
      </dsp:txXfrm>
    </dsp:sp>
  </dsp:spTree>
</dsp:drawing>
</file>

<file path=ppt/diagrams/drawing2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AECE2487-AB15-4480-B74E-6F22AD171E5C}">
      <dsp:nvSpPr>
        <dsp:cNvPr id="0" name=""/>
        <dsp:cNvSpPr/>
      </dsp:nvSpPr>
      <dsp:spPr>
        <a:xfrm>
          <a:off x="0" y="40340"/>
          <a:ext cx="8229600" cy="117936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55000" cap="flat" cmpd="thickThin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lvl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000" kern="1200" smtClean="0"/>
            <a:t>SPRAVEDLIVÉ VOLBY</a:t>
          </a:r>
          <a:endParaRPr lang="cs-CZ" sz="3000" kern="1200"/>
        </a:p>
      </dsp:txBody>
      <dsp:txXfrm>
        <a:off x="0" y="40340"/>
        <a:ext cx="8229600" cy="1179360"/>
      </dsp:txXfrm>
    </dsp:sp>
    <dsp:sp modelId="{1CFD3896-FDC7-48F9-8FC8-1F8689ED53D2}">
      <dsp:nvSpPr>
        <dsp:cNvPr id="0" name=""/>
        <dsp:cNvSpPr/>
      </dsp:nvSpPr>
      <dsp:spPr>
        <a:xfrm>
          <a:off x="0" y="1219700"/>
          <a:ext cx="8229600" cy="104328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61290" tIns="78740" rIns="440944" bIns="78740" numCol="1" spcCol="1270" anchor="t" anchorCtr="0">
          <a:noAutofit/>
        </a:bodyPr>
        <a:lstStyle/>
        <a:p>
          <a:pPr marL="285750" lvl="1" indent="-285750" algn="l" defTabSz="21336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•"/>
          </a:pPr>
          <a:endParaRPr lang="cs-CZ" sz="4800" kern="1200"/>
        </a:p>
      </dsp:txBody>
      <dsp:txXfrm>
        <a:off x="0" y="1219700"/>
        <a:ext cx="8229600" cy="1043280"/>
      </dsp:txXfrm>
    </dsp:sp>
    <dsp:sp modelId="{5088AE5D-2DF1-4FE4-9F6F-C367249A51A6}">
      <dsp:nvSpPr>
        <dsp:cNvPr id="0" name=""/>
        <dsp:cNvSpPr/>
      </dsp:nvSpPr>
      <dsp:spPr>
        <a:xfrm>
          <a:off x="0" y="2262980"/>
          <a:ext cx="8229600" cy="117936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55000" cap="flat" cmpd="thickThin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lvl="0" algn="ctr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100" kern="1200" smtClean="0"/>
            <a:t>ROZDĚLENÍ STÁTNÍ MOCI</a:t>
          </a:r>
          <a:endParaRPr lang="cs-CZ" sz="3100" kern="1200"/>
        </a:p>
      </dsp:txBody>
      <dsp:txXfrm>
        <a:off x="0" y="2262980"/>
        <a:ext cx="8229600" cy="1179360"/>
      </dsp:txXfrm>
    </dsp:sp>
    <dsp:sp modelId="{2FC32EF8-3A7F-42E0-BB8A-2D314C8C3C4B}">
      <dsp:nvSpPr>
        <dsp:cNvPr id="0" name=""/>
        <dsp:cNvSpPr/>
      </dsp:nvSpPr>
      <dsp:spPr>
        <a:xfrm>
          <a:off x="0" y="3442341"/>
          <a:ext cx="8229600" cy="104328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61290" tIns="78740" rIns="440944" bIns="78740" numCol="1" spcCol="1270" anchor="t" anchorCtr="0">
          <a:noAutofit/>
        </a:bodyPr>
        <a:lstStyle/>
        <a:p>
          <a:pPr marL="285750" lvl="1" indent="-285750" algn="l" defTabSz="21336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•"/>
          </a:pPr>
          <a:endParaRPr lang="cs-CZ" sz="4800" kern="1200"/>
        </a:p>
      </dsp:txBody>
      <dsp:txXfrm>
        <a:off x="0" y="3442341"/>
        <a:ext cx="8229600" cy="1043280"/>
      </dsp:txXfrm>
    </dsp:sp>
  </dsp:spTree>
</dsp:drawing>
</file>

<file path=ppt/diagrams/drawing3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FED4DC4-AE92-44CB-B014-893E00BDAD46}">
      <dsp:nvSpPr>
        <dsp:cNvPr id="0" name=""/>
        <dsp:cNvSpPr/>
      </dsp:nvSpPr>
      <dsp:spPr>
        <a:xfrm rot="5004713">
          <a:off x="1968682" y="3137013"/>
          <a:ext cx="465889" cy="36474"/>
        </a:xfrm>
        <a:custGeom>
          <a:avLst/>
          <a:gdLst/>
          <a:ahLst/>
          <a:cxnLst/>
          <a:rect l="0" t="0" r="0" b="0"/>
          <a:pathLst>
            <a:path>
              <a:moveTo>
                <a:pt x="0" y="18237"/>
              </a:moveTo>
              <a:lnTo>
                <a:pt x="465889" y="18237"/>
              </a:lnTo>
            </a:path>
          </a:pathLst>
        </a:custGeom>
        <a:noFill/>
        <a:ln w="55000" cap="flat" cmpd="thickThin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DDD6FBE1-630B-48F9-9809-93625790EBBD}">
      <dsp:nvSpPr>
        <dsp:cNvPr id="0" name=""/>
        <dsp:cNvSpPr/>
      </dsp:nvSpPr>
      <dsp:spPr>
        <a:xfrm rot="1575801">
          <a:off x="2614234" y="2939675"/>
          <a:ext cx="1490330" cy="36474"/>
        </a:xfrm>
        <a:custGeom>
          <a:avLst/>
          <a:gdLst/>
          <a:ahLst/>
          <a:cxnLst/>
          <a:rect l="0" t="0" r="0" b="0"/>
          <a:pathLst>
            <a:path>
              <a:moveTo>
                <a:pt x="0" y="18237"/>
              </a:moveTo>
              <a:lnTo>
                <a:pt x="1490330" y="18237"/>
              </a:lnTo>
            </a:path>
          </a:pathLst>
        </a:custGeom>
        <a:noFill/>
        <a:ln w="55000" cap="flat" cmpd="thickThin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E54B2C52-51E5-4671-8E08-465C14EF0C09}">
      <dsp:nvSpPr>
        <dsp:cNvPr id="0" name=""/>
        <dsp:cNvSpPr/>
      </dsp:nvSpPr>
      <dsp:spPr>
        <a:xfrm rot="21089464">
          <a:off x="2687142" y="2180639"/>
          <a:ext cx="729619" cy="36474"/>
        </a:xfrm>
        <a:custGeom>
          <a:avLst/>
          <a:gdLst/>
          <a:ahLst/>
          <a:cxnLst/>
          <a:rect l="0" t="0" r="0" b="0"/>
          <a:pathLst>
            <a:path>
              <a:moveTo>
                <a:pt x="0" y="18237"/>
              </a:moveTo>
              <a:lnTo>
                <a:pt x="729619" y="18237"/>
              </a:lnTo>
            </a:path>
          </a:pathLst>
        </a:custGeom>
        <a:noFill/>
        <a:ln w="55000" cap="flat" cmpd="thickThin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86185835-4B34-4AE5-8BAD-C3B01D819B89}">
      <dsp:nvSpPr>
        <dsp:cNvPr id="0" name=""/>
        <dsp:cNvSpPr/>
      </dsp:nvSpPr>
      <dsp:spPr>
        <a:xfrm rot="18259777">
          <a:off x="2403278" y="1543574"/>
          <a:ext cx="471536" cy="36474"/>
        </a:xfrm>
        <a:custGeom>
          <a:avLst/>
          <a:gdLst/>
          <a:ahLst/>
          <a:cxnLst/>
          <a:rect l="0" t="0" r="0" b="0"/>
          <a:pathLst>
            <a:path>
              <a:moveTo>
                <a:pt x="0" y="18237"/>
              </a:moveTo>
              <a:lnTo>
                <a:pt x="471536" y="18237"/>
              </a:lnTo>
            </a:path>
          </a:pathLst>
        </a:custGeom>
        <a:noFill/>
        <a:ln w="55000" cap="flat" cmpd="thickThin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0258CF2E-E1FE-4A0A-A06D-68617EB86126}">
      <dsp:nvSpPr>
        <dsp:cNvPr id="0" name=""/>
        <dsp:cNvSpPr/>
      </dsp:nvSpPr>
      <dsp:spPr>
        <a:xfrm>
          <a:off x="1613467" y="1911666"/>
          <a:ext cx="988047" cy="857022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55000" cap="flat" cmpd="thickThin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822B299-1BD7-4BE3-B49D-4FE71ED9B5DD}">
      <dsp:nvSpPr>
        <dsp:cNvPr id="0" name=""/>
        <dsp:cNvSpPr/>
      </dsp:nvSpPr>
      <dsp:spPr>
        <a:xfrm>
          <a:off x="2048185" y="-291207"/>
          <a:ext cx="2523391" cy="1741404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55000" cap="flat" cmpd="thickThin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700" tIns="12700" rIns="12700" bIns="12700" numCol="1" spcCol="1270" anchor="ctr" anchorCtr="0">
          <a:noAutofit/>
        </a:bodyPr>
        <a:lstStyle/>
        <a:p>
          <a:pPr lvl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smtClean="0"/>
            <a:t>všeobecné</a:t>
          </a:r>
          <a:endParaRPr lang="cs-CZ" sz="2000" kern="1200"/>
        </a:p>
      </dsp:txBody>
      <dsp:txXfrm>
        <a:off x="2048185" y="-291207"/>
        <a:ext cx="2523391" cy="1741404"/>
      </dsp:txXfrm>
    </dsp:sp>
    <dsp:sp modelId="{6691E660-92B9-444D-82CC-99EE6AF95A1C}">
      <dsp:nvSpPr>
        <dsp:cNvPr id="0" name=""/>
        <dsp:cNvSpPr/>
      </dsp:nvSpPr>
      <dsp:spPr>
        <a:xfrm>
          <a:off x="3382609" y="1167666"/>
          <a:ext cx="2428417" cy="1600163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55000" cap="flat" cmpd="thickThin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700" tIns="12700" rIns="12700" bIns="12700" numCol="1" spcCol="1270" anchor="ctr" anchorCtr="0">
          <a:noAutofit/>
        </a:bodyPr>
        <a:lstStyle/>
        <a:p>
          <a:pPr lvl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smtClean="0"/>
            <a:t>rovné </a:t>
          </a:r>
          <a:endParaRPr lang="cs-CZ" sz="2000" kern="1200"/>
        </a:p>
      </dsp:txBody>
      <dsp:txXfrm>
        <a:off x="3382609" y="1167666"/>
        <a:ext cx="2428417" cy="1600163"/>
      </dsp:txXfrm>
    </dsp:sp>
    <dsp:sp modelId="{524A5330-2F0D-4401-932F-0615962673F6}">
      <dsp:nvSpPr>
        <dsp:cNvPr id="0" name=""/>
        <dsp:cNvSpPr/>
      </dsp:nvSpPr>
      <dsp:spPr>
        <a:xfrm>
          <a:off x="3808495" y="2966031"/>
          <a:ext cx="2296081" cy="1559930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55000" cap="flat" cmpd="thickThin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700" tIns="12700" rIns="12700" bIns="12700" numCol="1" spcCol="1270" anchor="ctr" anchorCtr="0">
          <a:noAutofit/>
        </a:bodyPr>
        <a:lstStyle/>
        <a:p>
          <a:pPr lvl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smtClean="0"/>
            <a:t>přímé</a:t>
          </a:r>
          <a:endParaRPr lang="cs-CZ" sz="2000" kern="1200"/>
        </a:p>
      </dsp:txBody>
      <dsp:txXfrm>
        <a:off x="3808495" y="2966031"/>
        <a:ext cx="2296081" cy="1559930"/>
      </dsp:txXfrm>
    </dsp:sp>
    <dsp:sp modelId="{771C030F-09F4-4058-AC1F-B11BF51E5576}">
      <dsp:nvSpPr>
        <dsp:cNvPr id="0" name=""/>
        <dsp:cNvSpPr/>
      </dsp:nvSpPr>
      <dsp:spPr>
        <a:xfrm>
          <a:off x="1234484" y="3384551"/>
          <a:ext cx="2152709" cy="1432618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55000" cap="flat" cmpd="thickThin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700" tIns="12700" rIns="12700" bIns="12700" numCol="1" spcCol="1270" anchor="ctr" anchorCtr="0">
          <a:noAutofit/>
        </a:bodyPr>
        <a:lstStyle/>
        <a:p>
          <a:pPr lvl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smtClean="0"/>
            <a:t>anonymní</a:t>
          </a:r>
          <a:endParaRPr lang="cs-CZ" sz="2000" kern="1200"/>
        </a:p>
      </dsp:txBody>
      <dsp:txXfrm>
        <a:off x="1234484" y="3384551"/>
        <a:ext cx="2152709" cy="1432618"/>
      </dsp:txXfrm>
    </dsp:sp>
  </dsp:spTree>
</dsp:drawing>
</file>

<file path=ppt/diagrams/drawing4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0AC77367-1B48-415F-B250-6DC8182551FC}">
      <dsp:nvSpPr>
        <dsp:cNvPr id="0" name=""/>
        <dsp:cNvSpPr/>
      </dsp:nvSpPr>
      <dsp:spPr>
        <a:xfrm>
          <a:off x="0" y="5060"/>
          <a:ext cx="8229600" cy="119808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55000" cap="flat" cmpd="thickThin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lvl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000" kern="1200" smtClean="0"/>
            <a:t>aktivní</a:t>
          </a:r>
          <a:endParaRPr lang="cs-CZ" sz="3000" kern="1200"/>
        </a:p>
      </dsp:txBody>
      <dsp:txXfrm>
        <a:off x="0" y="5060"/>
        <a:ext cx="8229600" cy="1198080"/>
      </dsp:txXfrm>
    </dsp:sp>
    <dsp:sp modelId="{A0163497-CB26-41C2-92F9-74FE083B4EA8}">
      <dsp:nvSpPr>
        <dsp:cNvPr id="0" name=""/>
        <dsp:cNvSpPr/>
      </dsp:nvSpPr>
      <dsp:spPr>
        <a:xfrm>
          <a:off x="0" y="1203141"/>
          <a:ext cx="8229600" cy="105984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61290" tIns="38100" rIns="213360" bIns="38100" numCol="1" spcCol="1270" anchor="t" anchorCtr="0">
          <a:noAutofit/>
        </a:bodyPr>
        <a:lstStyle/>
        <a:p>
          <a:pPr marL="285750" lvl="1" indent="-285750" algn="ctr" defTabSz="13335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•"/>
          </a:pPr>
          <a:r>
            <a:rPr lang="cs-CZ" sz="3000" kern="1200" smtClean="0"/>
            <a:t>právo volit</a:t>
          </a:r>
          <a:endParaRPr lang="cs-CZ" sz="3000" kern="1200"/>
        </a:p>
      </dsp:txBody>
      <dsp:txXfrm>
        <a:off x="0" y="1203141"/>
        <a:ext cx="8229600" cy="1059840"/>
      </dsp:txXfrm>
    </dsp:sp>
    <dsp:sp modelId="{ABF9689A-B54D-4288-8663-101D65CE1B07}">
      <dsp:nvSpPr>
        <dsp:cNvPr id="0" name=""/>
        <dsp:cNvSpPr/>
      </dsp:nvSpPr>
      <dsp:spPr>
        <a:xfrm>
          <a:off x="0" y="2262981"/>
          <a:ext cx="8229600" cy="119808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55000" cap="flat" cmpd="thickThin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lvl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000" kern="1200" smtClean="0"/>
            <a:t>pasivní</a:t>
          </a:r>
          <a:endParaRPr lang="cs-CZ" sz="3000" kern="1200"/>
        </a:p>
      </dsp:txBody>
      <dsp:txXfrm>
        <a:off x="0" y="2262981"/>
        <a:ext cx="8229600" cy="1198080"/>
      </dsp:txXfrm>
    </dsp:sp>
    <dsp:sp modelId="{495598D5-2D7C-4BF3-9EF0-ABE60F4D886F}">
      <dsp:nvSpPr>
        <dsp:cNvPr id="0" name=""/>
        <dsp:cNvSpPr/>
      </dsp:nvSpPr>
      <dsp:spPr>
        <a:xfrm>
          <a:off x="0" y="3461061"/>
          <a:ext cx="8229600" cy="105984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61290" tIns="38100" rIns="213360" bIns="38100" numCol="1" spcCol="1270" anchor="t" anchorCtr="0">
          <a:noAutofit/>
        </a:bodyPr>
        <a:lstStyle/>
        <a:p>
          <a:pPr marL="285750" lvl="1" indent="-285750" algn="ctr" defTabSz="13335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•"/>
          </a:pPr>
          <a:r>
            <a:rPr lang="cs-CZ" sz="3000" kern="1200" smtClean="0"/>
            <a:t>právo být volen</a:t>
          </a:r>
          <a:endParaRPr lang="cs-CZ" sz="3000" kern="1200"/>
        </a:p>
      </dsp:txBody>
      <dsp:txXfrm>
        <a:off x="0" y="3461061"/>
        <a:ext cx="8229600" cy="1059840"/>
      </dsp:txXfrm>
    </dsp:sp>
  </dsp:spTree>
</dsp:drawing>
</file>

<file path=ppt/diagrams/drawing5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74C36051-845B-4FD8-9DE7-2E9A86734D9A}">
      <dsp:nvSpPr>
        <dsp:cNvPr id="0" name=""/>
        <dsp:cNvSpPr/>
      </dsp:nvSpPr>
      <dsp:spPr>
        <a:xfrm>
          <a:off x="3888501" y="2365513"/>
          <a:ext cx="2489279" cy="2378879"/>
        </a:xfrm>
        <a:prstGeom prst="gear9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55000" cap="flat" cmpd="thickThin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6670" tIns="26670" rIns="26670" bIns="26670" numCol="1" spcCol="1270" anchor="ctr" anchorCtr="0">
          <a:noAutofit/>
        </a:bodyPr>
        <a:lstStyle/>
        <a:p>
          <a:pPr lvl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100" kern="1200" smtClean="0"/>
            <a:t>legislativa</a:t>
          </a:r>
          <a:endParaRPr lang="cs-CZ" sz="2100" kern="1200"/>
        </a:p>
      </dsp:txBody>
      <dsp:txXfrm>
        <a:off x="3888501" y="2365513"/>
        <a:ext cx="2489279" cy="2378879"/>
      </dsp:txXfrm>
    </dsp:sp>
    <dsp:sp modelId="{F95D9ADB-F373-4997-8200-EB489E5157DC}">
      <dsp:nvSpPr>
        <dsp:cNvPr id="0" name=""/>
        <dsp:cNvSpPr/>
      </dsp:nvSpPr>
      <dsp:spPr>
        <a:xfrm>
          <a:off x="2026566" y="1443809"/>
          <a:ext cx="2637640" cy="2366643"/>
        </a:xfrm>
        <a:prstGeom prst="gear6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55000" cap="flat" cmpd="thickThin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6670" tIns="26670" rIns="26670" bIns="26670" numCol="1" spcCol="1270" anchor="ctr" anchorCtr="0">
          <a:noAutofit/>
        </a:bodyPr>
        <a:lstStyle/>
        <a:p>
          <a:pPr lvl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100" kern="1200" smtClean="0"/>
            <a:t>exekutiva</a:t>
          </a:r>
          <a:endParaRPr lang="cs-CZ" sz="2100" kern="1200"/>
        </a:p>
      </dsp:txBody>
      <dsp:txXfrm>
        <a:off x="2026566" y="1443809"/>
        <a:ext cx="2637640" cy="2366643"/>
      </dsp:txXfrm>
    </dsp:sp>
    <dsp:sp modelId="{B3CA2EE7-564B-4CE5-827E-DBFE92A845ED}">
      <dsp:nvSpPr>
        <dsp:cNvPr id="0" name=""/>
        <dsp:cNvSpPr/>
      </dsp:nvSpPr>
      <dsp:spPr>
        <a:xfrm rot="20700000">
          <a:off x="3166940" y="40506"/>
          <a:ext cx="2348314" cy="2638710"/>
        </a:xfrm>
        <a:prstGeom prst="gear6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55000" cap="flat" cmpd="thickThin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5400" tIns="25400" rIns="25400" bIns="254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smtClean="0"/>
            <a:t>jurisdikce</a:t>
          </a:r>
          <a:endParaRPr lang="cs-CZ" sz="2000" kern="1200"/>
        </a:p>
      </dsp:txBody>
      <dsp:txXfrm>
        <a:off x="3664770" y="636477"/>
        <a:ext cx="1352654" cy="1446769"/>
      </dsp:txXfrm>
    </dsp:sp>
    <dsp:sp modelId="{CE8341CD-ADFF-4CD4-BAE1-D9732187572E}">
      <dsp:nvSpPr>
        <dsp:cNvPr id="0" name=""/>
        <dsp:cNvSpPr/>
      </dsp:nvSpPr>
      <dsp:spPr>
        <a:xfrm>
          <a:off x="3700747" y="1932605"/>
          <a:ext cx="3186277" cy="3186277"/>
        </a:xfrm>
        <a:prstGeom prst="circularArrow">
          <a:avLst>
            <a:gd name="adj1" fmla="val 4687"/>
            <a:gd name="adj2" fmla="val 299029"/>
            <a:gd name="adj3" fmla="val 2523572"/>
            <a:gd name="adj4" fmla="val 15845412"/>
            <a:gd name="adj5" fmla="val 5469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B26AB2A-4BCD-447D-B989-4380205BCDA9}">
      <dsp:nvSpPr>
        <dsp:cNvPr id="0" name=""/>
        <dsp:cNvSpPr/>
      </dsp:nvSpPr>
      <dsp:spPr>
        <a:xfrm>
          <a:off x="2119578" y="1319946"/>
          <a:ext cx="2315029" cy="2315029"/>
        </a:xfrm>
        <a:prstGeom prst="leftCircularArrow">
          <a:avLst>
            <a:gd name="adj1" fmla="val 6452"/>
            <a:gd name="adj2" fmla="val 429999"/>
            <a:gd name="adj3" fmla="val 10489124"/>
            <a:gd name="adj4" fmla="val 14837806"/>
            <a:gd name="adj5" fmla="val 7527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548086E-2D94-41F0-BCCA-173622440158}">
      <dsp:nvSpPr>
        <dsp:cNvPr id="0" name=""/>
        <dsp:cNvSpPr/>
      </dsp:nvSpPr>
      <dsp:spPr>
        <a:xfrm>
          <a:off x="3034683" y="75665"/>
          <a:ext cx="2496068" cy="2496068"/>
        </a:xfrm>
        <a:prstGeom prst="circularArrow">
          <a:avLst>
            <a:gd name="adj1" fmla="val 5984"/>
            <a:gd name="adj2" fmla="val 394124"/>
            <a:gd name="adj3" fmla="val 13313824"/>
            <a:gd name="adj4" fmla="val 10508221"/>
            <a:gd name="adj5" fmla="val 6981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1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radial2">
  <dgm:title val=""/>
  <dgm:desc val=""/>
  <dgm:catLst>
    <dgm:cat type="relationship" pri="20000"/>
    <dgm:cat type="convert" pri="9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composite">
    <dgm:varLst>
      <dgm:chMax val="5"/>
      <dgm:dir/>
      <dgm:animLvl val="ctr"/>
      <dgm:resizeHandles val="exact"/>
    </dgm:varLst>
    <dgm:alg type="composite"/>
    <dgm:shape xmlns:r="http://schemas.openxmlformats.org/officeDocument/2006/relationships" r:blip="">
      <dgm:adjLst/>
    </dgm:shape>
    <dgm:presOf/>
    <dgm:constrLst>
      <dgm:constr type="w" for="ch" forName="cycle" refType="w"/>
      <dgm:constr type="h" for="ch" forName="cycle" refType="h"/>
    </dgm:constrLst>
    <dgm:ruleLst/>
    <dgm:layoutNode name="cycle">
      <dgm:choose name="Name0">
        <dgm:if name="Name1" func="var" arg="dir" op="equ" val="norm">
          <dgm:choose name="Name2">
            <dgm:if name="Name3" axis="ch" ptType="node" func="cnt" op="lte" val="1">
              <dgm:alg type="cycle">
                <dgm:param type="stAng" val="90"/>
                <dgm:param type="spanAng" val="360"/>
                <dgm:param type="ctrShpMap" val="fNode"/>
              </dgm:alg>
            </dgm:if>
            <dgm:if name="Name4" axis="ch" ptType="node" func="cnt" op="equ" val="2">
              <dgm:alg type="cycle">
                <dgm:param type="stAng" val="70"/>
                <dgm:param type="spanAng" val="40"/>
                <dgm:param type="ctrShpMap" val="fNode"/>
              </dgm:alg>
            </dgm:if>
            <dgm:if name="Name5" axis="ch" ptType="node" func="cnt" op="equ" val="3">
              <dgm:alg type="cycle">
                <dgm:param type="stAng" val="60"/>
                <dgm:param type="spanAng" val="60"/>
                <dgm:param type="ctrShpMap" val="fNode"/>
              </dgm:alg>
            </dgm:if>
            <dgm:else name="Name6">
              <dgm:alg type="cycle">
                <dgm:param type="stAng" val="45"/>
                <dgm:param type="spanAng" val="90"/>
                <dgm:param type="ctrShpMap" val="fNode"/>
              </dgm:alg>
            </dgm:else>
          </dgm:choose>
        </dgm:if>
        <dgm:else name="Name7">
          <dgm:choose name="Name8">
            <dgm:if name="Name9" axis="ch" ptType="node" func="cnt" op="lte" val="1">
              <dgm:alg type="cycle">
                <dgm:param type="stAng" val="-90"/>
                <dgm:param type="spanAng" val="-360"/>
                <dgm:param type="ctrShpMap" val="fNode"/>
              </dgm:alg>
            </dgm:if>
            <dgm:if name="Name10" axis="ch" ptType="node" func="cnt" op="equ" val="2">
              <dgm:alg type="cycle">
                <dgm:param type="stAng" val="-70"/>
                <dgm:param type="spanAng" val="-40"/>
                <dgm:param type="ctrShpMap" val="fNode"/>
              </dgm:alg>
            </dgm:if>
            <dgm:if name="Name11" axis="ch" ptType="node" func="cnt" op="equ" val="3">
              <dgm:alg type="cycle">
                <dgm:param type="stAng" val="-60"/>
                <dgm:param type="spanAng" val="-60"/>
                <dgm:param type="ctrShpMap" val="fNode"/>
              </dgm:alg>
            </dgm:if>
            <dgm:else name="Name12">
              <dgm:alg type="cycle">
                <dgm:param type="stAng" val="-45"/>
                <dgm:param type="spanAng" val="-90"/>
                <dgm:param type="ctrShpMap" val="fNode"/>
              </dgm:alg>
            </dgm:else>
          </dgm:choose>
        </dgm:else>
      </dgm:choose>
      <dgm:shape xmlns:r="http://schemas.openxmlformats.org/officeDocument/2006/relationships" r:blip="">
        <dgm:adjLst/>
      </dgm:shape>
      <dgm:presOf/>
      <dgm:constrLst>
        <dgm:constr type="sp" val="20"/>
        <dgm:constr type="w" for="ch" forName="centerShape" refType="w"/>
        <dgm:constr type="w" for="ch" forName="node" refType="w" refFor="ch" refForName="centerShape" fact="1.5"/>
        <dgm:constr type="sibSp" refType="w" refFor="ch" refForName="centerShape" op="equ" fact="0.08"/>
        <dgm:constr type="primFontSz" for="des" forName="parentNode" op="equ" val="65"/>
        <dgm:constr type="secFontSz" for="des" forName="childNode" op="equ" val="65"/>
      </dgm:constrLst>
      <dgm:ruleLst/>
      <dgm:choose name="Name13">
        <dgm:if name="Name14" axis="ch" ptType="node" hideLastTrans="0" func="cnt" op="gte" val="1">
          <dgm:layoutNode name="centerShape" styleLbl="node0">
            <dgm:alg type="composite"/>
            <dgm:shape xmlns:r="http://schemas.openxmlformats.org/officeDocument/2006/relationships" r:blip="">
              <dgm:adjLst/>
            </dgm:shape>
            <dgm:presOf axis="ch" ptType="node" cnt="1"/>
            <dgm:constrLst>
              <dgm:constr type="w" for="ch" forName="connSite" refType="w" fact="0.7"/>
              <dgm:constr type="h" for="ch" forName="connSite" refType="w" fact="0.7"/>
              <dgm:constr type="ctrX" for="ch" forName="connSite" refType="w" fact="0.5"/>
              <dgm:constr type="ctrY" for="ch" forName="connSite" refType="h" fact="0.5"/>
              <dgm:constr type="w" for="ch" forName="visible" refType="w"/>
              <dgm:constr type="h" for="ch" forName="visible" refType="w"/>
              <dgm:constr type="ctrX" for="ch" forName="visible" refType="w" fact="0.5"/>
              <dgm:constr type="ctrY" for="ch" forName="visible" refType="h" fact="0.5"/>
            </dgm:constrLst>
            <dgm:ruleLst/>
            <dgm:layoutNode name="connSite">
              <dgm:alg type="sp"/>
              <dgm:shape xmlns:r="http://schemas.openxmlformats.org/officeDocument/2006/relationships" type="ellipse" r:blip="" hideGeom="1">
                <dgm:adjLst/>
              </dgm:shape>
              <dgm:presOf/>
              <dgm:constrLst/>
              <dgm:ruleLst/>
            </dgm:layoutNode>
            <dgm:layoutNode name="visible">
              <dgm:alg type="sp"/>
              <dgm:shape xmlns:r="http://schemas.openxmlformats.org/officeDocument/2006/relationships" type="ellipse" r:blip="" blipPhldr="1">
                <dgm:adjLst/>
              </dgm:shape>
              <dgm:presOf/>
              <dgm:constrLst/>
              <dgm:ruleLst/>
            </dgm:layoutNode>
          </dgm:layoutNode>
        </dgm:if>
        <dgm:else name="Name15"/>
      </dgm:choose>
      <dgm:forEach name="Name16" axis="ch">
        <dgm:forEach name="Name17" axis="self" ptType="node">
          <dgm:layoutNode name="node">
            <dgm:alg type="composite"/>
            <dgm:shape xmlns:r="http://schemas.openxmlformats.org/officeDocument/2006/relationships" r:blip="">
              <dgm:adjLst/>
            </dgm:shape>
            <dgm:presOf/>
            <dgm:choose name="Name18">
              <dgm:if name="Name19" func="var" arg="dir" op="equ" val="norm">
                <dgm:constrLst>
                  <dgm:constr type="t" for="ch" forName="parentNode"/>
                  <dgm:constr type="l" for="ch" forName="parentNode"/>
                  <dgm:constr type="w" for="ch" forName="parentNode" refType="w" fact="0.4"/>
                  <dgm:constr type="h" for="ch" forName="parentNode" refType="w" refFor="ch" refForName="parentNode" op="equ"/>
                  <dgm:constr type="ctrY" for="ch" forName="childNode" refType="h" refFor="ch" refForName="parentNode" fact="0.5"/>
                  <dgm:constr type="l" for="ch" forName="childNode" refType="w" refFor="ch" refForName="parentNode" op="equ" fact="1.1"/>
                  <dgm:constr type="w" for="ch" forName="childNode" refType="w" fact="0.6"/>
                  <dgm:constr type="h" for="ch" forName="childNode" refType="h" refFor="ch" refForName="parentNode"/>
                </dgm:constrLst>
              </dgm:if>
              <dgm:else name="Name20">
                <dgm:constrLst>
                  <dgm:constr type="t" for="ch" forName="parentNode"/>
                  <dgm:constr type="r" for="ch" forName="parentNode" refType="w"/>
                  <dgm:constr type="w" for="ch" forName="parentNode" refType="w" fact="0.4"/>
                  <dgm:constr type="h" for="ch" forName="parentNode" refType="w" refFor="ch" refForName="parentNode" op="equ"/>
                  <dgm:constr type="ctrY" for="ch" forName="childNode" refType="h" refFor="ch" refForName="parentNode" fact="0.5"/>
                  <dgm:constr type="l" for="ch" forName="childNode"/>
                  <dgm:constr type="w" for="ch" forName="childNode" refType="w" fact="0.6"/>
                  <dgm:constr type="h" for="ch" forName="childNode" refType="h" refFor="ch" refForName="parentNode"/>
                </dgm:constrLst>
              </dgm:else>
            </dgm:choose>
            <dgm:ruleLst/>
            <dgm:layoutNode name="parentNode" styleLbl="node1">
              <dgm:varLst>
                <dgm:chMax val="1"/>
                <dgm:bulletEnabled val="1"/>
              </dgm:varLst>
              <dgm:alg type="tx"/>
              <dgm:shape xmlns:r="http://schemas.openxmlformats.org/officeDocument/2006/relationships" type="ellipse" r:blip="">
                <dgm:adjLst/>
              </dgm:shape>
              <dgm:presOf axis="self"/>
              <dgm:constrLst>
                <dgm:constr type="tMarg" refType="primFontSz" fact="0.05"/>
                <dgm:constr type="bMarg" refType="primFontSz" fact="0.05"/>
                <dgm:constr type="lMarg" refType="primFontSz" fact="0.05"/>
                <dgm:constr type="rMarg" refType="primFontSz" fact="0.05"/>
              </dgm:constrLst>
              <dgm:ruleLst>
                <dgm:rule type="primFontSz" val="5" fact="NaN" max="NaN"/>
              </dgm:ruleLst>
            </dgm:layoutNode>
            <dgm:layoutNode name="childNode" styleLbl="revTx" moveWith="parentNode">
              <dgm:varLst>
                <dgm:bulletEnabled val="1"/>
              </dgm:varLst>
              <dgm:alg type="tx">
                <dgm:param type="txAnchorVertCh" val="mid"/>
                <dgm:param type="stBulletLvl" val="1"/>
              </dgm:alg>
              <dgm:choose name="Name21">
                <dgm:if name="Name22" axis="ch" ptType="node" func="cnt" op="gte" val="1">
                  <dgm:shape xmlns:r="http://schemas.openxmlformats.org/officeDocument/2006/relationships" type="rect" r:blip="">
                    <dgm:adjLst/>
                  </dgm:shape>
                </dgm:if>
                <dgm:else name="Name23">
                  <dgm:shape xmlns:r="http://schemas.openxmlformats.org/officeDocument/2006/relationships" type="rect" r:blip="" hideGeom="1">
                    <dgm:adjLst/>
                  </dgm:shape>
                </dgm:else>
              </dgm:choose>
              <dgm:presOf axis="des" ptType="node"/>
              <dgm:constrLst>
                <dgm:constr type="tMarg"/>
                <dgm:constr type="bMarg"/>
                <dgm:constr type="lMarg"/>
                <dgm:constr type="rMarg"/>
              </dgm:constrLst>
              <dgm:ruleLst>
                <dgm:rule type="secFontSz" val="5" fact="NaN" max="NaN"/>
              </dgm:ruleLst>
            </dgm:layoutNode>
          </dgm:layoutNode>
        </dgm:forEach>
        <dgm:forEach name="Name24" axis="self" ptType="parTrans" cnt="1">
          <dgm:layoutNode name="Name25">
            <dgm:alg type="conn">
              <dgm:param type="dim" val="1D"/>
              <dgm:param type="endSty" val="noArr"/>
              <dgm:param type="begPts" val="auto"/>
              <dgm:param type="endPts" val="auto"/>
              <dgm:param type="srcNode" val="connSite"/>
              <dgm:param type="dstNode" val="parentNode"/>
            </dgm:alg>
            <dgm:shape xmlns:r="http://schemas.openxmlformats.org/officeDocument/2006/relationships" type="conn" r:blip="" zOrderOff="-99">
              <dgm:adjLst/>
            </dgm:shape>
            <dgm:presOf axis="self"/>
            <dgm:constrLst>
              <dgm:constr type="connDist"/>
              <dgm:constr type="w" val="1"/>
              <dgm:constr type="h" val="5"/>
              <dgm:constr type="begPad"/>
              <dgm:constr type="endPad"/>
            </dgm:constrLst>
            <dgm:ruleLst/>
          </dgm:layoutNode>
        </dgm:forEach>
      </dgm:forEach>
    </dgm:layoutNode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gear1">
  <dgm:title val=""/>
  <dgm:desc val=""/>
  <dgm:catLst>
    <dgm:cat type="relationship" pri="3000"/>
    <dgm:cat type="process" pri="28000"/>
    <dgm:cat type="cycle" pri="14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 useDef="1">
    <dgm:dataModel>
      <dgm:ptLst/>
      <dgm:bg/>
      <dgm:whole/>
    </dgm:dataModel>
  </dgm:clrData>
  <dgm:layoutNode name="composite">
    <dgm:varLst>
      <dgm:chMax val="3"/>
      <dgm:animLvl val="lvl"/>
      <dgm:resizeHandles val="exact"/>
    </dgm:varLst>
    <dgm:alg type="composite">
      <dgm:param type="ar" val="1"/>
    </dgm:alg>
    <dgm:shape xmlns:r="http://schemas.openxmlformats.org/officeDocument/2006/relationships" r:blip="">
      <dgm:adjLst/>
    </dgm:shape>
    <dgm:presOf/>
    <dgm:choose name="Name0">
      <dgm:if name="Name1" axis="ch" ptType="node" func="cnt" op="lte" val="1">
        <dgm:constrLst>
          <dgm:constr type="primFontSz" for="ch" ptType="node" op="equ" val="65"/>
          <dgm:constr type="w" for="ch" forName="gear1" refType="w" fact="0.55"/>
          <dgm:constr type="h" for="ch" forName="gear1" refType="w" fact="0.55"/>
          <dgm:constr type="l" for="ch" forName="gear1" refType="w" fact="0.05"/>
          <dgm:constr type="t" for="ch" forName="gear1" refType="w" fact="0.05"/>
          <dgm:constr type="w" for="ch" forName="gear1srcNode" val="1"/>
          <dgm:constr type="h" for="ch" forName="gear1srcNode" val="1"/>
          <dgm:constr type="l" for="ch" forName="gear1srcNode" refType="w" fact="0.32"/>
          <dgm:constr type="t" for="ch" forName="gear1srcNode"/>
          <dgm:constr type="w" for="ch" forName="gear1dstNode" val="1"/>
          <dgm:constr type="h" for="ch" forName="gear1dstNode" val="1"/>
          <dgm:constr type="r" for="ch" forName="gear1dstNode" refType="w" fact="0.58"/>
          <dgm:constr type="t" for="ch" forName="gear1dstNode" refType="h" fact="0.55"/>
          <dgm:constr type="diam" for="des" forName="connector1" refType="w" refFor="ch" refForName="gear1" op="equ" fact="1.1"/>
          <dgm:constr type="h" for="des" forName="connector1" refType="w" refFor="ch" refForName="gear1" op="equ" fact="0.1"/>
          <dgm:constr type="w" for="ch" forName="gear1ch" refType="w" fact="0.35"/>
          <dgm:constr type="h" for="ch" forName="gear1ch" refType="w" refFor="ch" refForName="gear1ch" fact="0.6"/>
          <dgm:constr type="l" for="ch" forName="gear1ch"/>
          <dgm:constr type="b" for="ch" forName="gear1ch" refType="h" fact="0.6"/>
        </dgm:constrLst>
      </dgm:if>
      <dgm:if name="Name2" axis="ch" ptType="node" func="cnt" op="equ" val="2">
        <dgm:constrLst>
          <dgm:constr type="primFontSz" for="ch" ptType="node" op="equ" val="65"/>
          <dgm:constr type="w" for="ch" forName="gear1" refType="w" fact="0.55"/>
          <dgm:constr type="h" for="ch" forName="gear1" refType="w" fact="0.55"/>
          <dgm:constr type="l" for="ch" forName="gear1" refType="w" fact="0.45"/>
          <dgm:constr type="t" for="ch" forName="gear1" refType="w" fact="0.25"/>
          <dgm:constr type="w" for="ch" forName="gear1srcNode" val="1"/>
          <dgm:constr type="h" for="ch" forName="gear1srcNode" val="1"/>
          <dgm:constr type="l" for="ch" forName="gear1srcNode" refType="w" fact="0.72"/>
          <dgm:constr type="t" for="ch" forName="gear1srcNode" refType="w" fact="0.2"/>
          <dgm:constr type="w" for="ch" forName="gear1dstNode" val="1"/>
          <dgm:constr type="h" for="ch" forName="gear1dstNode" val="1"/>
          <dgm:constr type="r" for="ch" forName="gear1dstNode" refType="w" fact="0.98"/>
          <dgm:constr type="t" for="ch" forName="gear1dstNode" refType="h" fact="0.75"/>
          <dgm:constr type="diam" for="des" forName="connector1" refType="w" refFor="ch" refForName="gear1" op="equ" fact="1.1"/>
          <dgm:constr type="h" for="des" forName="connector1" refType="w" refFor="ch" refForName="gear1" op="equ" fact="0.1"/>
          <dgm:constr type="w" for="ch" forName="gear1ch" refType="w" fact="0.35"/>
          <dgm:constr type="h" for="ch" forName="gear1ch" refType="w" refFor="ch" refForName="gear1ch" fact="0.6"/>
          <dgm:constr type="l" for="ch" forName="gear1ch" refType="w" fact="0.38"/>
          <dgm:constr type="b" for="ch" forName="gear1ch" refType="w" fact="0.8"/>
          <dgm:constr type="w" for="ch" forName="gear2" refType="w" fact="0.4"/>
          <dgm:constr type="h" for="ch" forName="gear2" refType="w" fact="0.4"/>
          <dgm:constr type="l" for="ch" forName="gear2" refType="w" fact="0.13"/>
          <dgm:constr type="t" for="ch" forName="gear2" refType="w" fact="0.12"/>
          <dgm:constr type="w" for="ch" forName="gear2srcNode" val="1"/>
          <dgm:constr type="h" for="ch" forName="gear2srcNode" val="1"/>
          <dgm:constr type="l" for="ch" forName="gear2srcNode" refType="w" fact="0.23"/>
          <dgm:constr type="t" for="ch" forName="gear2srcNode" refType="w" fact="0.08"/>
          <dgm:constr type="w" for="ch" forName="gear2dstNode" val="1"/>
          <dgm:constr type="h" for="ch" forName="gear2dstNode" val="1"/>
          <dgm:constr type="l" for="ch" forName="gear2dstNode" refType="w" fact="0.1"/>
          <dgm:constr type="t" for="ch" forName="gear2dstNode" refType="h" fact="0.33"/>
          <dgm:constr type="diam" for="des" forName="connector2" refType="w" refFor="ch" refForName="gear2" op="equ" fact="-1.1"/>
          <dgm:constr type="h" for="des" forName="connector2" refType="w" refFor="ch" refForName="gear1" op="equ" fact="0.1"/>
          <dgm:constr type="w" for="ch" forName="gear2ch" refType="w" fact="0.35"/>
          <dgm:constr type="h" for="ch" forName="gear2ch" refType="w" refFor="ch" refForName="gear2ch" fact="0.6"/>
          <dgm:constr type="l" for="ch" forName="gear2ch" refType="w" fact="0.34"/>
          <dgm:constr type="t" for="ch" forName="gear2ch" refType="w" fact="0.04"/>
        </dgm:constrLst>
      </dgm:if>
      <dgm:else name="Name3">
        <dgm:constrLst>
          <dgm:constr type="primFontSz" for="ch" ptType="node" op="equ" val="65"/>
          <dgm:constr type="w" for="ch" forName="gear1" refType="w" fact="0.55"/>
          <dgm:constr type="h" for="ch" forName="gear1" refType="w" fact="0.55"/>
          <dgm:constr type="l" for="ch" forName="gear1" refType="w" fact="0.45"/>
          <dgm:constr type="t" for="ch" forName="gear1" refType="w" fact="0.45"/>
          <dgm:constr type="w" for="ch" forName="gear1srcNode" val="1"/>
          <dgm:constr type="h" for="ch" forName="gear1srcNode" val="1"/>
          <dgm:constr type="l" for="ch" forName="gear1srcNode" refType="w" fact="0.72"/>
          <dgm:constr type="t" for="ch" forName="gear1srcNode" refType="w" fact="0.4"/>
          <dgm:constr type="w" for="ch" forName="gear1dstNode" val="1"/>
          <dgm:constr type="h" for="ch" forName="gear1dstNode" val="1"/>
          <dgm:constr type="r" for="ch" forName="gear1dstNode" refType="w" fact="0.98"/>
          <dgm:constr type="t" for="ch" forName="gear1dstNode" refType="h" fact="0.95"/>
          <dgm:constr type="diam" for="des" forName="connector1" refType="w" refFor="ch" refForName="gear1" op="equ" fact="1.15"/>
          <dgm:constr type="h" for="des" forName="connector1" refType="w" refFor="ch" refForName="gear1" op="equ" fact="0.1"/>
          <dgm:constr type="w" for="ch" forName="gear1ch" refType="w" fact="0.35"/>
          <dgm:constr type="h" for="ch" forName="gear1ch" refType="w" refFor="ch" refForName="gear1ch" fact="0.6"/>
          <dgm:constr type="l" for="ch" forName="gear1ch" refType="w" fact="0.38"/>
          <dgm:constr type="b" for="ch" forName="gear1ch" refType="h"/>
          <dgm:constr type="w" for="ch" forName="gear2" refType="w" fact="0.4"/>
          <dgm:constr type="h" for="ch" forName="gear2" refType="w" fact="0.4"/>
          <dgm:constr type="l" for="ch" forName="gear2" refType="w" fact="0.13"/>
          <dgm:constr type="t" for="ch" forName="gear2" refType="w" fact="0.32"/>
          <dgm:constr type="w" for="ch" forName="gear2srcNode" val="1"/>
          <dgm:constr type="h" for="ch" forName="gear2srcNode" val="1"/>
          <dgm:constr type="l" for="ch" forName="gear2srcNode" refType="w" fact="0.23"/>
          <dgm:constr type="t" for="ch" forName="gear2srcNode" refType="w" fact="0.28"/>
          <dgm:constr type="w" for="ch" forName="gear2dstNode" val="1"/>
          <dgm:constr type="h" for="ch" forName="gear2dstNode" val="1"/>
          <dgm:constr type="l" for="ch" forName="gear2dstNode" refType="w" fact="0.1"/>
          <dgm:constr type="t" for="ch" forName="gear2dstNode" refType="h" fact="0.53"/>
          <dgm:constr type="diam" for="des" forName="connector2" refType="w" refFor="ch" refForName="gear2" op="equ" fact="-1.1"/>
          <dgm:constr type="h" for="des" forName="connector2" refType="w" refFor="ch" refForName="gear1" op="equ" fact="0.1"/>
          <dgm:constr type="w" for="ch" forName="gear2ch" refType="w" fact="0.35"/>
          <dgm:constr type="h" for="ch" forName="gear2ch" refType="w" refFor="ch" refForName="gear2ch" fact="0.6"/>
          <dgm:constr type="l" for="ch" forName="gear2ch"/>
          <dgm:constr type="t" for="ch" forName="gear2ch" refType="w" fact="0.58"/>
          <dgm:constr type="w" for="ch" forName="gear3" refType="w" fact="0.48"/>
          <dgm:constr type="h" for="ch" forName="gear3" refType="w" fact="0.48"/>
          <dgm:constr type="l" for="ch" forName="gear3" refType="w" fact="0.31"/>
          <dgm:constr type="t" for="ch" forName="gear3"/>
          <dgm:constr type="w" for="ch" forName="gear3tx" refType="w" fact="0.22"/>
          <dgm:constr type="h" for="ch" forName="gear3tx" refType="w" fact="0.22"/>
          <dgm:constr type="ctrX" for="ch" forName="gear3tx" refType="ctrX" refFor="ch" refForName="gear3"/>
          <dgm:constr type="ctrY" for="ch" forName="gear3tx" refType="ctrY" refFor="ch" refForName="gear3"/>
          <dgm:constr type="w" for="ch" forName="gear3srcNode" val="1"/>
          <dgm:constr type="h" for="ch" forName="gear3srcNode" val="1"/>
          <dgm:constr type="l" for="ch" forName="gear3srcNode" refType="w" fact="0.3"/>
          <dgm:constr type="t" for="ch" forName="gear3srcNode" refType="w" fact="0.25"/>
          <dgm:constr type="w" for="ch" forName="gear3dstNode" val="1"/>
          <dgm:constr type="h" for="ch" forName="gear3dstNode" val="1"/>
          <dgm:constr type="l" for="ch" forName="gear3dstNode" refType="w" fact="0.38"/>
          <dgm:constr type="t" for="ch" forName="gear3dstNode" refType="h" fact="0.05"/>
          <dgm:constr type="diam" for="des" forName="connector3" refType="w" refFor="ch" refForName="gear3" op="equ"/>
          <dgm:constr type="h" for="des" forName="connector3" refType="w" refFor="ch" refForName="gear1" op="equ" fact="0.1"/>
          <dgm:constr type="w" for="ch" forName="gear3ch" refType="w" fact="0.35"/>
          <dgm:constr type="h" for="ch" forName="gear3ch" refType="w" refFor="ch" refForName="gear3ch" fact="0.6"/>
          <dgm:constr type="l" for="ch" forName="gear3ch" refType="w" fact="0.65"/>
          <dgm:constr type="t" for="ch" forName="gear3ch" refType="h" fact="0.13"/>
        </dgm:constrLst>
      </dgm:else>
    </dgm:choose>
    <dgm:ruleLst/>
    <dgm:forEach name="Name4" axis="ch" ptType="node" cnt="1">
      <dgm:layoutNode name="gear1" styleLbl="node1">
        <dgm:varLst>
          <dgm:chMax val="1"/>
          <dgm:bulletEnabled val="1"/>
        </dgm:varLst>
        <dgm:alg type="tx">
          <dgm:param type="txAnchorVertCh" val="mid"/>
        </dgm:alg>
        <dgm:shape xmlns:r="http://schemas.openxmlformats.org/officeDocument/2006/relationships" type="gear9" r:blip="">
          <dgm:adjLst/>
        </dgm:shape>
        <dgm:presOf axis="self"/>
        <dgm:constrLst>
          <dgm:constr type="tMarg" refType="primFontSz" fact="0.1"/>
          <dgm:constr type="bMarg" refType="primFontSz" fact="0.1"/>
          <dgm:constr type="lMarg" refType="primFontSz" fact="0.1"/>
          <dgm:constr type="rMarg" refType="primFontSz" fact="0.1"/>
        </dgm:constrLst>
        <dgm:ruleLst>
          <dgm:rule type="primFontSz" val="5" fact="NaN" max="NaN"/>
        </dgm:ruleLst>
      </dgm:layoutNode>
      <dgm:layoutNode name="gear1srcNode">
        <dgm:alg type="sp"/>
        <dgm:shape xmlns:r="http://schemas.openxmlformats.org/officeDocument/2006/relationships" type="rect" r:blip="" hideGeom="1">
          <dgm:adjLst/>
        </dgm:shape>
        <dgm:presOf axis="self"/>
        <dgm:constrLst/>
        <dgm:ruleLst/>
      </dgm:layoutNode>
      <dgm:layoutNode name="gear1dstNode">
        <dgm:alg type="sp"/>
        <dgm:shape xmlns:r="http://schemas.openxmlformats.org/officeDocument/2006/relationships" type="rect" r:blip="" hideGeom="1">
          <dgm:adjLst/>
        </dgm:shape>
        <dgm:presOf axis="self"/>
        <dgm:constrLst/>
        <dgm:ruleLst/>
      </dgm:layoutNode>
      <dgm:choose name="Name5">
        <dgm:if name="Name6" axis="ch" ptType="node" func="cnt" op="gte" val="1">
          <dgm:layoutNode name="gear1ch" styleLbl="fgAcc1">
            <dgm:varLst>
              <dgm:chMax val="0"/>
              <dgm:bulletEnabled val="1"/>
            </dgm:varLst>
            <dgm:alg type="tx">
              <dgm:param type="stBulletLvl" val="1"/>
            </dgm:alg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des" ptType="node"/>
            <dgm:constrLst>
              <dgm:constr type="tMarg" refType="primFontSz" fact="0.3"/>
              <dgm:constr type="bMarg" refType="primFontSz" fact="0.3"/>
              <dgm:constr type="lMarg" refType="primFontSz" fact="0.3"/>
              <dgm:constr type="rMarg" refType="primFontSz" fact="0.3"/>
            </dgm:constrLst>
            <dgm:ruleLst>
              <dgm:rule type="primFontSz" val="5" fact="NaN" max="NaN"/>
            </dgm:ruleLst>
          </dgm:layoutNode>
        </dgm:if>
        <dgm:else name="Name7"/>
      </dgm:choose>
    </dgm:forEach>
    <dgm:forEach name="Name8" axis="ch" ptType="node" st="2" cnt="1">
      <dgm:layoutNode name="gear2" styleLbl="node1">
        <dgm:varLst>
          <dgm:chMax val="1"/>
          <dgm:bulletEnabled val="1"/>
        </dgm:varLst>
        <dgm:alg type="tx">
          <dgm:param type="txAnchorVertCh" val="mid"/>
        </dgm:alg>
        <dgm:shape xmlns:r="http://schemas.openxmlformats.org/officeDocument/2006/relationships" type="gear6" r:blip="">
          <dgm:adjLst/>
        </dgm:shape>
        <dgm:presOf axis="self"/>
        <dgm:constrLst>
          <dgm:constr type="tMarg" refType="primFontSz" fact="0.1"/>
          <dgm:constr type="bMarg" refType="primFontSz" fact="0.1"/>
          <dgm:constr type="lMarg" refType="primFontSz" fact="0.1"/>
          <dgm:constr type="rMarg" refType="primFontSz" fact="0.1"/>
        </dgm:constrLst>
        <dgm:ruleLst>
          <dgm:rule type="primFontSz" val="5" fact="NaN" max="NaN"/>
        </dgm:ruleLst>
      </dgm:layoutNode>
      <dgm:layoutNode name="gear2srcNode">
        <dgm:alg type="sp"/>
        <dgm:shape xmlns:r="http://schemas.openxmlformats.org/officeDocument/2006/relationships" type="rect" r:blip="" hideGeom="1">
          <dgm:adjLst/>
        </dgm:shape>
        <dgm:presOf axis="self"/>
        <dgm:constrLst/>
        <dgm:ruleLst/>
      </dgm:layoutNode>
      <dgm:layoutNode name="gear2dstNode">
        <dgm:alg type="sp"/>
        <dgm:shape xmlns:r="http://schemas.openxmlformats.org/officeDocument/2006/relationships" type="rect" r:blip="" hideGeom="1">
          <dgm:adjLst/>
        </dgm:shape>
        <dgm:presOf axis="self"/>
        <dgm:constrLst/>
        <dgm:ruleLst/>
      </dgm:layoutNode>
      <dgm:choose name="Name9">
        <dgm:if name="Name10" axis="ch" ptType="node" func="cnt" op="gte" val="1">
          <dgm:layoutNode name="gear2ch" styleLbl="fgAcc1">
            <dgm:varLst>
              <dgm:chMax val="0"/>
              <dgm:bulletEnabled val="1"/>
            </dgm:varLst>
            <dgm:alg type="tx">
              <dgm:param type="stBulletLvl" val="1"/>
            </dgm:alg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des" ptType="node"/>
            <dgm:constrLst>
              <dgm:constr type="tMarg" refType="primFontSz" fact="0.3"/>
              <dgm:constr type="bMarg" refType="primFontSz" fact="0.3"/>
              <dgm:constr type="lMarg" refType="primFontSz" fact="0.3"/>
              <dgm:constr type="rMarg" refType="primFontSz" fact="0.3"/>
            </dgm:constrLst>
            <dgm:ruleLst>
              <dgm:rule type="primFontSz" val="5" fact="NaN" max="NaN"/>
            </dgm:ruleLst>
          </dgm:layoutNode>
        </dgm:if>
        <dgm:else name="Name11"/>
      </dgm:choose>
    </dgm:forEach>
    <dgm:forEach name="Name12" axis="ch" ptType="node" st="3" cnt="1">
      <dgm:layoutNode name="gear3" styleLbl="node1">
        <dgm:alg type="sp"/>
        <dgm:shape xmlns:r="http://schemas.openxmlformats.org/officeDocument/2006/relationships" rot="-15" type="gear6" r:blip="">
          <dgm:adjLst/>
        </dgm:shape>
        <dgm:presOf axis="self"/>
        <dgm:constrLst/>
        <dgm:ruleLst/>
      </dgm:layoutNode>
      <dgm:layoutNode name="gear3tx" styleLbl="node1">
        <dgm:varLst>
          <dgm:chMax val="1"/>
          <dgm:bulletEnabled val="1"/>
        </dgm:varLst>
        <dgm:alg type="tx">
          <dgm:param type="txAnchorVertCh" val="mid"/>
        </dgm:alg>
        <dgm:shape xmlns:r="http://schemas.openxmlformats.org/officeDocument/2006/relationships" type="rect" r:blip="" hideGeom="1">
          <dgm:adjLst/>
        </dgm:shape>
        <dgm:presOf axis="self"/>
        <dgm:constrLst>
          <dgm:constr type="tMarg" refType="primFontSz" fact="0.1"/>
          <dgm:constr type="bMarg" refType="primFontSz" fact="0.1"/>
          <dgm:constr type="lMarg" refType="primFontSz" fact="0.1"/>
          <dgm:constr type="rMarg" refType="primFontSz" fact="0.1"/>
        </dgm:constrLst>
        <dgm:ruleLst>
          <dgm:rule type="primFontSz" val="5" fact="NaN" max="NaN"/>
        </dgm:ruleLst>
      </dgm:layoutNode>
      <dgm:layoutNode name="gear3srcNode">
        <dgm:alg type="sp"/>
        <dgm:shape xmlns:r="http://schemas.openxmlformats.org/officeDocument/2006/relationships" type="rect" r:blip="" hideGeom="1">
          <dgm:adjLst/>
        </dgm:shape>
        <dgm:presOf axis="self"/>
        <dgm:constrLst/>
        <dgm:ruleLst/>
      </dgm:layoutNode>
      <dgm:layoutNode name="gear3dstNode">
        <dgm:alg type="sp"/>
        <dgm:shape xmlns:r="http://schemas.openxmlformats.org/officeDocument/2006/relationships" type="rect" r:blip="" hideGeom="1">
          <dgm:adjLst/>
        </dgm:shape>
        <dgm:presOf axis="self"/>
        <dgm:constrLst/>
        <dgm:ruleLst/>
      </dgm:layoutNode>
      <dgm:choose name="Name13">
        <dgm:if name="Name14" axis="ch" ptType="node" func="cnt" op="gte" val="1">
          <dgm:layoutNode name="gear3ch" styleLbl="fgAcc1">
            <dgm:varLst>
              <dgm:chMax val="0"/>
              <dgm:bulletEnabled val="1"/>
            </dgm:varLst>
            <dgm:alg type="tx">
              <dgm:param type="stBulletLvl" val="1"/>
            </dgm:alg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des" ptType="node"/>
            <dgm:constrLst>
              <dgm:constr type="tMarg" refType="primFontSz" fact="0.3"/>
              <dgm:constr type="bMarg" refType="primFontSz" fact="0.3"/>
              <dgm:constr type="lMarg" refType="primFontSz" fact="0.3"/>
              <dgm:constr type="rMarg" refType="primFontSz" fact="0.3"/>
            </dgm:constrLst>
            <dgm:ruleLst>
              <dgm:rule type="primFontSz" val="5" fact="NaN" max="NaN"/>
            </dgm:ruleLst>
          </dgm:layoutNode>
        </dgm:if>
        <dgm:else name="Name15"/>
      </dgm:choose>
    </dgm:forEach>
    <dgm:forEach name="Name16" axis="ch" ptType="sibTrans" hideLastTrans="0" cnt="1">
      <dgm:layoutNode name="connector1" styleLbl="sibTrans2D1">
        <dgm:alg type="conn">
          <dgm:param type="connRout" val="curve"/>
          <dgm:param type="srcNode" val="gear1srcNode"/>
          <dgm:param type="dstNode" val="gear1dstNode"/>
          <dgm:param type="begPts" val="midR"/>
          <dgm:param type="endPts" val="tCtr"/>
        </dgm:alg>
        <dgm:shape xmlns:r="http://schemas.openxmlformats.org/officeDocument/2006/relationships" type="conn" r:blip="">
          <dgm:adjLst/>
        </dgm:shape>
        <dgm:presOf axis="self"/>
        <dgm:constrLst>
          <dgm:constr type="w" val="10"/>
          <dgm:constr type="h" val="10"/>
          <dgm:constr type="begPad"/>
          <dgm:constr type="endPad"/>
        </dgm:constrLst>
        <dgm:ruleLst/>
      </dgm:layoutNode>
    </dgm:forEach>
    <dgm:forEach name="Name17" axis="ch" ptType="sibTrans" hideLastTrans="0" st="2" cnt="1">
      <dgm:layoutNode name="connector2" styleLbl="sibTrans2D1">
        <dgm:alg type="conn">
          <dgm:param type="connRout" val="curve"/>
          <dgm:param type="srcNode" val="gear2srcNode"/>
          <dgm:param type="dstNode" val="gear2dstNode"/>
          <dgm:param type="begPts" val="midL"/>
          <dgm:param type="endPts" val="midL"/>
        </dgm:alg>
        <dgm:shape xmlns:r="http://schemas.openxmlformats.org/officeDocument/2006/relationships" type="conn" r:blip="">
          <dgm:adjLst/>
        </dgm:shape>
        <dgm:presOf axis="self"/>
        <dgm:constrLst>
          <dgm:constr type="w" val="10"/>
          <dgm:constr type="h" val="10"/>
          <dgm:constr type="begPad"/>
          <dgm:constr type="endPad"/>
        </dgm:constrLst>
        <dgm:ruleLst/>
      </dgm:layoutNode>
    </dgm:forEach>
    <dgm:forEach name="Name18" axis="ch" ptType="sibTrans" hideLastTrans="0" st="3" cnt="1">
      <dgm:layoutNode name="connector3" styleLbl="sibTrans2D1">
        <dgm:alg type="conn">
          <dgm:param type="connRout" val="curve"/>
          <dgm:param type="srcNode" val="gear3srcNode"/>
          <dgm:param type="dstNode" val="gear3dstNode"/>
          <dgm:param type="begPts" val="midL"/>
          <dgm:param type="endPts" val="midL"/>
        </dgm:alg>
        <dgm:shape xmlns:r="http://schemas.openxmlformats.org/officeDocument/2006/relationships" type="conn" r:blip="">
          <dgm:adjLst/>
        </dgm:shape>
        <dgm:presOf axis="self"/>
        <dgm:constrLst>
          <dgm:constr type="w" val="10"/>
          <dgm:constr type="h" val="10"/>
          <dgm:constr type="begPad"/>
          <dgm:constr type="endPad"/>
        </dgm:constrLst>
        <dgm:ruleLst/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ravoúhlý trojúhelník 9"/>
          <p:cNvSpPr/>
          <p:nvPr/>
        </p:nvSpPr>
        <p:spPr>
          <a:xfrm>
            <a:off x="-2" y="4664147"/>
            <a:ext cx="9151089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grpSp>
        <p:nvGrpSpPr>
          <p:cNvPr id="2" name="Skupina 1"/>
          <p:cNvGrpSpPr/>
          <p:nvPr/>
        </p:nvGrpSpPr>
        <p:grpSpPr>
          <a:xfrm>
            <a:off x="-3765" y="4953000"/>
            <a:ext cx="9147765" cy="1912088"/>
            <a:chOff x="-3765" y="4832896"/>
            <a:chExt cx="9147765" cy="2032192"/>
          </a:xfrm>
        </p:grpSpPr>
        <p:sp>
          <p:nvSpPr>
            <p:cNvPr id="7" name="Volný tvar 6"/>
            <p:cNvSpPr>
              <a:spLocks/>
            </p:cNvSpPr>
            <p:nvPr/>
          </p:nvSpPr>
          <p:spPr bwMode="auto">
            <a:xfrm>
              <a:off x="1687513" y="4832896"/>
              <a:ext cx="7456487" cy="51881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8" name="Volný tvar 7"/>
            <p:cNvSpPr>
              <a:spLocks/>
            </p:cNvSpPr>
            <p:nvPr/>
          </p:nvSpPr>
          <p:spPr bwMode="auto">
            <a:xfrm>
              <a:off x="35443" y="5135526"/>
              <a:ext cx="9108557" cy="838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11" name="Volný tvar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 cstate="print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 compatLnSpc="1"/>
            <a:lstStyle>
              <a:extLst/>
            </a:lstStyle>
            <a:p>
              <a:pPr algn="ctr" eaLnBrk="1" latinLnBrk="0" hangingPunct="1"/>
              <a:endParaRPr kumimoji="0" lang="en-US"/>
            </a:p>
          </p:txBody>
        </p:sp>
        <p:cxnSp>
          <p:nvCxnSpPr>
            <p:cNvPr id="12" name="Přímá spojovací čára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18A2481B-5154-415F-B752-558547769AA3}" type="datetimeFigureOut">
              <a:rPr lang="cs-CZ" smtClean="0"/>
              <a:pPr/>
              <a:t>17.11.2012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17.11.2012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 lIns="91440" rIns="91440" anchor="t"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17.11.2012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Dvojitá šipka 6"/>
          <p:cNvSpPr/>
          <p:nvPr/>
        </p:nvSpPr>
        <p:spPr>
          <a:xfrm>
            <a:off x="3636680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8" name="Dvojitá šipka 7"/>
          <p:cNvSpPr/>
          <p:nvPr/>
        </p:nvSpPr>
        <p:spPr>
          <a:xfrm>
            <a:off x="3450264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17.11.2012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17.11.2012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17.11.2012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17.11.2012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vert="horz"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727032" y="6407944"/>
            <a:ext cx="1920240" cy="365760"/>
          </a:xfrm>
        </p:spPr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17.11.2012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lIns="91440" tIns="0" rIns="91440" anchor="t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Klepnutím na ikonu přidáte obrázek.</a:t>
            </a:r>
            <a:endParaRPr kumimoji="0" lang="en-US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18A2481B-5154-415F-B752-558547769AA3}" type="datetimeFigureOut">
              <a:rPr lang="cs-CZ" smtClean="0"/>
              <a:pPr/>
              <a:t>17.11.2012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380072" y="6407944"/>
            <a:ext cx="235068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0" name="Pravoúhlý trojúhelník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2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1" name="Přímá spojovací čára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Dvojitá šipka 11"/>
          <p:cNvSpPr/>
          <p:nvPr/>
        </p:nvSpPr>
        <p:spPr>
          <a:xfrm>
            <a:off x="8664112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13" name="Dvojitá šipka 12"/>
          <p:cNvSpPr/>
          <p:nvPr/>
        </p:nvSpPr>
        <p:spPr>
          <a:xfrm>
            <a:off x="8477696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17.11.2012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17.11.2012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Volný tvar 12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Volný tvar 11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4" name="Pravoúhlý trojúhelník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3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5" name="Přímá spojovací čára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481328"/>
            <a:ext cx="8229600" cy="4525963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6727032" y="6407944"/>
            <a:ext cx="1920240" cy="365760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fld id="{18A2481B-5154-415F-B752-558547769AA3}" type="datetimeFigureOut">
              <a:rPr lang="cs-CZ" smtClean="0"/>
              <a:pPr/>
              <a:t>17.11.2012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4380072" y="6407944"/>
            <a:ext cx="2350681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647272" y="6407944"/>
            <a:ext cx="36576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</a:defRPr>
            </a:lvl1pPr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rtl="0" eaLnBrk="1" latinLnBrk="0" hangingPunct="1">
        <a:spcBef>
          <a:spcPct val="0"/>
        </a:spcBef>
        <a:buNone/>
        <a:defRPr kumimoji="0"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56032" algn="l" rtl="0" eaLnBrk="1" latinLnBrk="0" hangingPunct="1">
        <a:spcBef>
          <a:spcPts val="400"/>
        </a:spcBef>
        <a:spcAft>
          <a:spcPts val="0"/>
        </a:spcAft>
        <a:buClr>
          <a:schemeClr val="accent1"/>
        </a:buClr>
        <a:buSzPct val="68000"/>
        <a:buFont typeface="Wingdings 3"/>
        <a:buChar char="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1792" indent="-228600" algn="l" rtl="0" eaLnBrk="1" latinLnBrk="0" hangingPunct="1">
        <a:spcBef>
          <a:spcPts val="324"/>
        </a:spcBef>
        <a:buClr>
          <a:schemeClr val="accent1"/>
        </a:buClr>
        <a:buFont typeface="Verdana"/>
        <a:buChar char="◦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36" indent="-228600" algn="l" rtl="0" eaLnBrk="1" latinLnBrk="0" hangingPunct="1">
        <a:spcBef>
          <a:spcPts val="350"/>
        </a:spcBef>
        <a:buClr>
          <a:schemeClr val="accent2"/>
        </a:buClr>
        <a:buSzPct val="100000"/>
        <a:buFont typeface="Wingdings 2"/>
        <a:buChar char="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e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7" Type="http://schemas.openxmlformats.org/officeDocument/2006/relationships/image" Target="../media/image4.wmf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hyperlink" Target="http://www.psp.cz/docs/laws/constitution.html" TargetMode="Externa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smtClean="0"/>
              <a:t>Demokracie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971600" y="1196752"/>
            <a:ext cx="7344816" cy="403187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smtClean="0"/>
          </a:p>
          <a:p>
            <a:endParaRPr lang="cs-CZ" smtClean="0"/>
          </a:p>
          <a:p>
            <a:endParaRPr lang="cs-CZ" smtClean="0"/>
          </a:p>
          <a:p>
            <a:endParaRPr lang="cs-CZ" smtClean="0"/>
          </a:p>
          <a:p>
            <a:endParaRPr lang="cs-CZ" smtClean="0"/>
          </a:p>
          <a:p>
            <a:r>
              <a:rPr lang="cs-CZ" sz="2800" i="1" smtClean="0"/>
              <a:t>„Demokracie je tou nejhorší formou vládnutí, nepočítáme-li všechny ostatní, které se čas od času zkoušely.“</a:t>
            </a:r>
          </a:p>
          <a:p>
            <a:endParaRPr lang="cs-CZ" sz="2800" i="1" smtClean="0"/>
          </a:p>
          <a:p>
            <a:pPr algn="r"/>
            <a:r>
              <a:rPr lang="cs-CZ" sz="2000" i="1" smtClean="0"/>
              <a:t>Winston Churchill, Projev v Dolní sněmovně (1947)</a:t>
            </a:r>
          </a:p>
          <a:p>
            <a:endParaRPr lang="cs-CZ" smtClean="0"/>
          </a:p>
          <a:p>
            <a:pPr algn="r"/>
            <a:r>
              <a:rPr lang="cs-CZ" sz="1600" smtClean="0"/>
              <a:t>(Heywood, 2008)</a:t>
            </a:r>
            <a:endParaRPr lang="cs-CZ" sz="160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9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1. vláda lidu, lidovláda, forma vlády, ve které nejvyšší moc patří lidu a uskutečňuje se buď přímou účastí nebo prostřednictvím volených zástupců</a:t>
            </a:r>
          </a:p>
          <a:p>
            <a:pPr lvl="0"/>
            <a:r>
              <a:rPr lang="cs-CZ" smtClean="0"/>
              <a:t>2. princip rovnoprávného uplatňování vůle všech členů nějaké skupiny                 </a:t>
            </a:r>
            <a:r>
              <a:rPr lang="cs-CZ" sz="1600" kern="0" smtClean="0">
                <a:solidFill>
                  <a:prstClr val="black"/>
                </a:solidFill>
              </a:rPr>
              <a:t>(ASCS, 1997)</a:t>
            </a:r>
          </a:p>
          <a:p>
            <a:r>
              <a:rPr lang="cs-CZ" smtClean="0"/>
              <a:t>/.../ nejen státní forma, ale také souhrn morálních zásad, které spoluvytvářejí postoj k životu a světu (světový názor).        </a:t>
            </a:r>
            <a:r>
              <a:rPr lang="cs-CZ" sz="1600" smtClean="0"/>
              <a:t>(Eichler, 1995) </a:t>
            </a:r>
          </a:p>
          <a:p>
            <a:endParaRPr lang="cs-CZ" smtClean="0"/>
          </a:p>
          <a:p>
            <a:pPr marL="0" indent="0" algn="just">
              <a:spcBef>
                <a:spcPts val="0"/>
              </a:spcBef>
              <a:buClrTx/>
              <a:buSzTx/>
              <a:buNone/>
            </a:pPr>
            <a:endParaRPr lang="cs-CZ" smtClean="0"/>
          </a:p>
          <a:p>
            <a:pPr algn="r">
              <a:buNone/>
            </a:pPr>
            <a:endParaRPr lang="cs-CZ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Demokracie je </a:t>
            </a: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Demokratický právní stát</a:t>
            </a:r>
            <a:endParaRPr lang="cs-CZ"/>
          </a:p>
        </p:txBody>
      </p:sp>
      <p:graphicFrame>
        <p:nvGraphicFramePr>
          <p:cNvPr id="7" name="Zástupný symbol pro obsah 6"/>
          <p:cNvGraphicFramePr>
            <a:graphicFrameLocks noGrp="1"/>
          </p:cNvGraphicFramePr>
          <p:nvPr>
            <p:ph idx="1"/>
          </p:nvPr>
        </p:nvGraphicFramePr>
        <p:xfrm>
          <a:off x="457200" y="1481138"/>
          <a:ext cx="8229600" cy="452596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dgm id="{F3544A60-1184-48D3-BA19-19AC97400E52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7">
                                            <p:graphicEl>
                                              <a:dgm id="{F3544A60-1184-48D3-BA19-19AC97400E52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dgm id="{9DB55D32-F8D2-4A4E-8ADC-CDDAAFD30834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7">
                                            <p:graphicEl>
                                              <a:dgm id="{9DB55D32-F8D2-4A4E-8ADC-CDDAAFD30834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7" grpId="0">
        <p:bldSub>
          <a:bldDgm bld="one"/>
        </p:bldSub>
      </p:bldGraphic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PREZIDENTSKÝ SYSTÉM</a:t>
            </a:r>
            <a:endParaRPr lang="cs-CZ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mtClean="0"/>
              <a:t>Základní formy moderní demokracie</a:t>
            </a:r>
            <a:endParaRPr lang="cs-CZ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331640" y="2204864"/>
            <a:ext cx="5946976" cy="367884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PARLAMENTNÍ DEMOKRACIE</a:t>
            </a:r>
            <a:endParaRPr lang="cs-CZ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mtClean="0"/>
              <a:t>Základní formy moderní demokracie</a:t>
            </a:r>
            <a:endParaRPr lang="cs-CZ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691680" y="2204864"/>
            <a:ext cx="5902017" cy="362947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</p:nvPr>
        </p:nvGraphicFramePr>
        <p:xfrm>
          <a:off x="457200" y="1481138"/>
          <a:ext cx="8229600" cy="452596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Dva základní pilíře demokracie</a:t>
            </a:r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6876256" y="5877272"/>
            <a:ext cx="1872208" cy="61555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65760" lvl="0" indent="-256032" algn="r">
              <a:spcBef>
                <a:spcPts val="400"/>
              </a:spcBef>
              <a:buClr>
                <a:srgbClr val="4F81BD"/>
              </a:buClr>
              <a:buSzPct val="68000"/>
            </a:pPr>
            <a:r>
              <a:rPr lang="cs-CZ" sz="1600" smtClean="0">
                <a:solidFill>
                  <a:prstClr val="black"/>
                </a:solidFill>
              </a:rPr>
              <a:t>(Eichler, 1995)</a:t>
            </a:r>
            <a:endParaRPr lang="cs-CZ" sz="2700" smtClean="0">
              <a:solidFill>
                <a:prstClr val="black"/>
              </a:solidFill>
            </a:endParaRPr>
          </a:p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AECE2487-AB15-4480-B74E-6F22AD171E5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4">
                                            <p:graphicEl>
                                              <a:dgm id="{AECE2487-AB15-4480-B74E-6F22AD171E5C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5088AE5D-2DF1-4FE4-9F6F-C367249A51A6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4">
                                            <p:graphicEl>
                                              <a:dgm id="{5088AE5D-2DF1-4FE4-9F6F-C367249A51A6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1CFD3896-FDC7-48F9-8FC8-1F8689ED53D2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00"/>
                                        <p:tgtEl>
                                          <p:spTgt spid="4">
                                            <p:graphicEl>
                                              <a:dgm id="{1CFD3896-FDC7-48F9-8FC8-1F8689ED53D2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2FC32EF8-3A7F-42E0-BB8A-2D314C8C3C4B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4">
                                            <p:graphicEl>
                                              <a:dgm id="{2FC32EF8-3A7F-42E0-BB8A-2D314C8C3C4B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4" grpId="0" uiExpand="1">
        <p:bldSub>
          <a:bldDgm bld="lvlOne"/>
        </p:bldSub>
      </p:bldGraphic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6" name="Zástupný symbol pro obsah 5"/>
          <p:cNvGraphicFramePr>
            <a:graphicFrameLocks noGrp="1"/>
          </p:cNvGraphicFramePr>
          <p:nvPr>
            <p:ph idx="1"/>
          </p:nvPr>
        </p:nvGraphicFramePr>
        <p:xfrm>
          <a:off x="457200" y="1481138"/>
          <a:ext cx="8229600" cy="452596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Spravedlivé volby</a:t>
            </a:r>
            <a:endParaRPr lang="cs-CZ"/>
          </a:p>
        </p:txBody>
      </p:sp>
      <p:pic>
        <p:nvPicPr>
          <p:cNvPr id="1027" name="Picture 3" descr="C:\Users\PC\AppData\Local\Microsoft\Windows\Temporary Internet Files\Content.IE5\A227T0QN\MC900280925[1].wmf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1475656" y="2852936"/>
            <a:ext cx="1943477" cy="2014396"/>
          </a:xfrm>
          <a:prstGeom prst="rect">
            <a:avLst/>
          </a:prstGeom>
          <a:noFill/>
        </p:spPr>
      </p:pic>
      <p:sp>
        <p:nvSpPr>
          <p:cNvPr id="8" name="TextovéPole 7"/>
          <p:cNvSpPr txBox="1"/>
          <p:nvPr/>
        </p:nvSpPr>
        <p:spPr>
          <a:xfrm>
            <a:off x="6660232" y="6165304"/>
            <a:ext cx="2088232" cy="61555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65760" lvl="0" indent="-256032" algn="r">
              <a:spcBef>
                <a:spcPts val="400"/>
              </a:spcBef>
              <a:buClr>
                <a:srgbClr val="4F81BD"/>
              </a:buClr>
              <a:buSzPct val="68000"/>
            </a:pPr>
            <a:r>
              <a:rPr lang="cs-CZ" sz="1600" smtClean="0">
                <a:solidFill>
                  <a:prstClr val="black"/>
                </a:solidFill>
              </a:rPr>
              <a:t>(Eichler, 1995)</a:t>
            </a:r>
            <a:endParaRPr lang="cs-CZ" sz="2700" smtClean="0">
              <a:solidFill>
                <a:prstClr val="black"/>
              </a:solidFill>
            </a:endParaRPr>
          </a:p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0258CF2E-E1FE-4A0A-A06D-68617EB86126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>
                                            <p:graphicEl>
                                              <a:dgm id="{0258CF2E-E1FE-4A0A-A06D-68617EB86126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86185835-4B34-4AE5-8BAD-C3B01D819B8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6">
                                            <p:graphicEl>
                                              <a:dgm id="{86185835-4B34-4AE5-8BAD-C3B01D819B89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9822B299-1BD7-4BE3-B49D-4FE71ED9B5D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6">
                                            <p:graphicEl>
                                              <a:dgm id="{9822B299-1BD7-4BE3-B49D-4FE71ED9B5DD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7818A644-985D-4011-AE37-AE3952F6DC61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6">
                                            <p:graphicEl>
                                              <a:dgm id="{7818A644-985D-4011-AE37-AE3952F6DC61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E54B2C52-51E5-4671-8E08-465C14EF0C0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6">
                                            <p:graphicEl>
                                              <a:dgm id="{E54B2C52-51E5-4671-8E08-465C14EF0C09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6691E660-92B9-444D-82CC-99EE6AF95A1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6">
                                            <p:graphicEl>
                                              <a:dgm id="{6691E660-92B9-444D-82CC-99EE6AF95A1C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8105B183-4A2B-443D-A95B-245F8CF94E8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6">
                                            <p:graphicEl>
                                              <a:dgm id="{8105B183-4A2B-443D-A95B-245F8CF94E89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DDD6FBE1-630B-48F9-9809-93625790EBB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6">
                                            <p:graphicEl>
                                              <a:dgm id="{DDD6FBE1-630B-48F9-9809-93625790EBBD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524A5330-2F0D-4401-932F-0615962673F6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6">
                                            <p:graphicEl>
                                              <a:dgm id="{524A5330-2F0D-4401-932F-0615962673F6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605FE3F6-DD12-43E9-B260-6D09905BC8C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6">
                                            <p:graphicEl>
                                              <a:dgm id="{605FE3F6-DD12-43E9-B260-6D09905BC8CF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FFED4DC4-AE92-44CB-B014-893E00BDAD46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6">
                                            <p:graphicEl>
                                              <a:dgm id="{FFED4DC4-AE92-44CB-B014-893E00BDAD46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771C030F-09F4-4058-AC1F-B11BF51E5576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1000"/>
                                        <p:tgtEl>
                                          <p:spTgt spid="6">
                                            <p:graphicEl>
                                              <a:dgm id="{771C030F-09F4-4058-AC1F-B11BF51E5576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0310EC38-B4CD-486F-A0B0-A57987EA7085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" dur="1000"/>
                                        <p:tgtEl>
                                          <p:spTgt spid="6">
                                            <p:graphicEl>
                                              <a:dgm id="{0310EC38-B4CD-486F-A0B0-A57987EA7085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6" grpId="0" uiExpand="1">
        <p:bldSub>
          <a:bldDgm bld="one"/>
        </p:bldSub>
      </p:bldGraphic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</p:nvPr>
        </p:nvGraphicFramePr>
        <p:xfrm>
          <a:off x="457200" y="1481138"/>
          <a:ext cx="8229600" cy="452596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Volební právo</a:t>
            </a:r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7020272" y="6021288"/>
            <a:ext cx="1728192" cy="61555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65760" lvl="0" indent="-256032" algn="r">
              <a:spcBef>
                <a:spcPts val="400"/>
              </a:spcBef>
              <a:buClr>
                <a:srgbClr val="4F81BD"/>
              </a:buClr>
              <a:buSzPct val="68000"/>
            </a:pPr>
            <a:r>
              <a:rPr lang="cs-CZ" sz="1600" smtClean="0">
                <a:solidFill>
                  <a:prstClr val="black"/>
                </a:solidFill>
              </a:rPr>
              <a:t>(Eichler, 1995)</a:t>
            </a:r>
            <a:endParaRPr lang="cs-CZ" sz="2700" smtClean="0">
              <a:solidFill>
                <a:prstClr val="black"/>
              </a:solidFill>
            </a:endParaRPr>
          </a:p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0AC77367-1B48-415F-B250-6DC8182551F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4">
                                            <p:graphicEl>
                                              <a:dgm id="{0AC77367-1B48-415F-B250-6DC8182551FC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A0163497-CB26-41C2-92F9-74FE083B4EA8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4">
                                            <p:graphicEl>
                                              <a:dgm id="{A0163497-CB26-41C2-92F9-74FE083B4EA8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ABF9689A-B54D-4288-8663-101D65CE1B07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4">
                                            <p:graphicEl>
                                              <a:dgm id="{ABF9689A-B54D-4288-8663-101D65CE1B07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495598D5-2D7C-4BF3-9EF0-ABE60F4D886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4">
                                            <p:graphicEl>
                                              <a:dgm id="{495598D5-2D7C-4BF3-9EF0-ABE60F4D886F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2000"/>
                            </p:stCondLst>
                            <p:childTnLst>
                              <p:par>
                                <p:cTn id="24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4" grpId="0" uiExpand="1">
        <p:bldSub>
          <a:bldDgm bld="one"/>
        </p:bldSub>
      </p:bldGraphic>
      <p:bldP spid="5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smtClean="0"/>
          </a:p>
          <a:p>
            <a:r>
              <a:rPr lang="cs-CZ" smtClean="0"/>
              <a:t>většinový systém</a:t>
            </a:r>
          </a:p>
          <a:p>
            <a:pPr>
              <a:buNone/>
            </a:pPr>
            <a:endParaRPr lang="cs-CZ" smtClean="0"/>
          </a:p>
          <a:p>
            <a:r>
              <a:rPr lang="cs-CZ" smtClean="0"/>
              <a:t>zásada poměrného zastoupení</a:t>
            </a:r>
          </a:p>
          <a:p>
            <a:pPr algn="r">
              <a:buNone/>
            </a:pPr>
            <a:r>
              <a:rPr lang="cs-CZ" sz="1600" smtClean="0">
                <a:solidFill>
                  <a:prstClr val="black"/>
                </a:solidFill>
              </a:rPr>
              <a:t>(Eichler, 1995)</a:t>
            </a:r>
            <a:endParaRPr lang="cs-CZ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Základní volební systémy</a:t>
            </a: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uiExpand="1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Na jakou dobu jsou voleni čeští poslanci a senátoři?</a:t>
            </a:r>
          </a:p>
          <a:p>
            <a:r>
              <a:rPr lang="cs-CZ" smtClean="0"/>
              <a:t>Jakým volebním systémem se volí do Poslanecké sněmovny a jakým do Senátu Parlamentu České republiky?</a:t>
            </a:r>
          </a:p>
          <a:p>
            <a:r>
              <a:rPr lang="cs-CZ" smtClean="0"/>
              <a:t>Jaké jsou věkové limity pasivního a aktivního volebního práva pro Poslaneckou sněmovnu a pro Senát?</a:t>
            </a:r>
          </a:p>
          <a:p>
            <a:endParaRPr lang="cs-CZ" smtClean="0"/>
          </a:p>
          <a:p>
            <a:r>
              <a:rPr lang="cs-CZ" smtClean="0">
                <a:hlinkClick r:id="rId2"/>
              </a:rPr>
              <a:t>Ústava České republiky</a:t>
            </a:r>
            <a:endParaRPr lang="cs-CZ" smtClean="0"/>
          </a:p>
          <a:p>
            <a:endParaRPr lang="cs-CZ" smtClean="0"/>
          </a:p>
          <a:p>
            <a:endParaRPr lang="cs-CZ" smtClean="0"/>
          </a:p>
          <a:p>
            <a:endParaRPr lang="cs-CZ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2400" smtClean="0"/>
              <a:t>Najděte v druhé hlavě Ústavy České republiky (viz odkaz níže) odpovědi na následující otázky:</a:t>
            </a:r>
            <a:r>
              <a:rPr lang="cs-CZ" sz="2800" smtClean="0"/>
              <a:t/>
            </a:r>
            <a:br>
              <a:rPr lang="cs-CZ" sz="2800" smtClean="0"/>
            </a:br>
            <a:endParaRPr lang="cs-CZ" sz="280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Zástupný symbol pro obsah 4"/>
          <p:cNvGraphicFramePr>
            <a:graphicFrameLocks noGrp="1"/>
          </p:cNvGraphicFramePr>
          <p:nvPr>
            <p:ph idx="1"/>
          </p:nvPr>
        </p:nvGraphicFramePr>
        <p:xfrm>
          <a:off x="457200" y="1481138"/>
          <a:ext cx="8229600" cy="452596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Rozdělení státní moci</a:t>
            </a: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74C36051-845B-4FD8-9DE7-2E9A86734D9A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>
                                            <p:graphicEl>
                                              <a:dgm id="{74C36051-845B-4FD8-9DE7-2E9A86734D9A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>
                                            <p:graphicEl>
                                              <a:dgm id="{74C36051-845B-4FD8-9DE7-2E9A86734D9A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CE8341CD-ADFF-4CD4-BAE1-D9732187572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>
                                            <p:graphicEl>
                                              <a:dgm id="{CE8341CD-ADFF-4CD4-BAE1-D9732187572E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>
                                            <p:graphicEl>
                                              <a:dgm id="{CE8341CD-ADFF-4CD4-BAE1-D9732187572E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F95D9ADB-F373-4997-8200-EB489E5157D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5">
                                            <p:graphicEl>
                                              <a:dgm id="{F95D9ADB-F373-4997-8200-EB489E5157DC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5">
                                            <p:graphicEl>
                                              <a:dgm id="{F95D9ADB-F373-4997-8200-EB489E5157DC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4B26AB2A-4BCD-447D-B989-4380205BCDA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5">
                                            <p:graphicEl>
                                              <a:dgm id="{4B26AB2A-4BCD-447D-B989-4380205BCDA9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5">
                                            <p:graphicEl>
                                              <a:dgm id="{4B26AB2A-4BCD-447D-B989-4380205BCDA9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B3CA2EE7-564B-4CE5-827E-DBFE92A845E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5">
                                            <p:graphicEl>
                                              <a:dgm id="{B3CA2EE7-564B-4CE5-827E-DBFE92A845ED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5">
                                            <p:graphicEl>
                                              <a:dgm id="{B3CA2EE7-564B-4CE5-827E-DBFE92A845ED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A548086E-2D94-41F0-BCCA-173622440158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5">
                                            <p:graphicEl>
                                              <a:dgm id="{A548086E-2D94-41F0-BCCA-173622440158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5">
                                            <p:graphicEl>
                                              <a:dgm id="{A548086E-2D94-41F0-BCCA-173622440158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5" grpId="0">
        <p:bldSub>
          <a:bldDgm bld="one"/>
        </p:bldSub>
      </p:bldGraphic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1. Kdo vládne?</a:t>
            </a:r>
          </a:p>
          <a:p>
            <a:r>
              <a:rPr lang="cs-CZ" smtClean="0"/>
              <a:t>2. V jakém rozsahu a s jakým polem působnosti?</a:t>
            </a:r>
          </a:p>
          <a:p>
            <a:r>
              <a:rPr lang="cs-CZ" smtClean="0"/>
              <a:t>3. Ve jménu jakých cílů?</a:t>
            </a:r>
          </a:p>
          <a:p>
            <a:r>
              <a:rPr lang="cs-CZ" smtClean="0"/>
              <a:t>4. Přímými či nepřímými prostředky?</a:t>
            </a:r>
          </a:p>
          <a:p>
            <a:r>
              <a:rPr lang="cs-CZ" smtClean="0"/>
              <a:t>5. Za jakých podmínek a omezení?</a:t>
            </a:r>
          </a:p>
          <a:p>
            <a:pPr algn="r">
              <a:buNone/>
            </a:pPr>
            <a:r>
              <a:rPr lang="cs-CZ" sz="1600" smtClean="0"/>
              <a:t>(Heywood, 2008)</a:t>
            </a:r>
            <a:endParaRPr lang="cs-CZ" sz="160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3600" smtClean="0"/>
              <a:t>Základní sporné otázky demokracie:</a:t>
            </a:r>
            <a:endParaRPr lang="cs-CZ" sz="360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20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7" presetClass="entr" presetSubtype="0" fill="hold" grpId="1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35" dur="8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36" dur="8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7" dur="8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7" presetClass="entr" presetSubtype="0" fill="hold" grpId="1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42" dur="8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43" dur="8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4" dur="8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7" presetClass="entr" presetSubtype="0" fill="hold" grpId="1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49" dur="8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50" dur="8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1" dur="8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27" presetClass="entr" presetSubtype="0" fill="hold" grpId="1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56" dur="8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57" dur="8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8" dur="8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27" presetClass="entr" presetSubtype="0" fill="hold" grpId="1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63" dur="8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64" dur="8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5" dur="8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27" presetClass="entr" presetSubtype="0" fill="hold" grpId="1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70" dur="8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71" dur="8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72" dur="8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uiExpand="1" build="p"/>
      <p:bldP spid="2" grpId="1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r>
              <a:rPr lang="cs-CZ" sz="1100" i="1" smtClean="0"/>
              <a:t>Akademický </a:t>
            </a:r>
            <a:r>
              <a:rPr lang="cs-CZ" sz="1100" i="1" smtClean="0"/>
              <a:t>slovník cizích slov: [A-Ž]</a:t>
            </a:r>
            <a:r>
              <a:rPr lang="cs-CZ" sz="1100" smtClean="0"/>
              <a:t>. 1. vyd. Praha: Academia, 1997. ISBN 80-200-0607-9. </a:t>
            </a:r>
          </a:p>
          <a:p>
            <a:r>
              <a:rPr lang="cs-CZ" sz="1100" smtClean="0"/>
              <a:t>BENDL, Stanislav. </a:t>
            </a:r>
            <a:r>
              <a:rPr lang="cs-CZ" sz="1100" i="1" smtClean="0"/>
              <a:t>Maturita ze společenských věd</a:t>
            </a:r>
            <a:r>
              <a:rPr lang="cs-CZ" sz="1100" smtClean="0"/>
              <a:t>. 2. vyd. Praha: Aleš Skřivan ml., 2000, ISBN 80-902261-9-1.</a:t>
            </a:r>
          </a:p>
          <a:p>
            <a:r>
              <a:rPr lang="cs-CZ" sz="1100" smtClean="0"/>
              <a:t>EICHLER, Bohuslav, Radovan RYSKa a Vladimír SVOBODA. </a:t>
            </a:r>
            <a:r>
              <a:rPr lang="cs-CZ" sz="1100" i="1" smtClean="0"/>
              <a:t>Základy státoprávní teorie, ekonomie a ekonomiky, neformální logiky</a:t>
            </a:r>
            <a:r>
              <a:rPr lang="cs-CZ" sz="1100" smtClean="0"/>
              <a:t>: </a:t>
            </a:r>
            <a:r>
              <a:rPr lang="cs-CZ" sz="1100" i="1" smtClean="0"/>
              <a:t>Základy společenských věd pro střední školy</a:t>
            </a:r>
            <a:r>
              <a:rPr lang="cs-CZ" sz="1100" smtClean="0"/>
              <a:t>. 1. vyd. Praha: Fortuna, 1995. ISBN 80-716-8240-3. </a:t>
            </a:r>
          </a:p>
          <a:p>
            <a:r>
              <a:rPr lang="cs-CZ" sz="1100" smtClean="0"/>
              <a:t>HEYWOOD, </a:t>
            </a:r>
            <a:r>
              <a:rPr lang="cs-CZ" sz="1100" smtClean="0"/>
              <a:t>Andrey. Politologie. Z angličtiny přeložil Zdeněk Masopust, Plzeň: Aleš Čeněk, 2008. ISBN 978-80-7380-115-1.</a:t>
            </a:r>
          </a:p>
          <a:p>
            <a:r>
              <a:rPr lang="en-US" sz="1100" smtClean="0"/>
              <a:t>MICROSOFT OFFICE. </a:t>
            </a:r>
            <a:r>
              <a:rPr lang="en-US" sz="1100" i="1" smtClean="0"/>
              <a:t>Office</a:t>
            </a:r>
            <a:r>
              <a:rPr lang="en-US" sz="1100" smtClean="0"/>
              <a:t> [online]. [cit. 31.10.2012]. Dostupný na WWW: &lt;http://office.microsoft.com/cs-cz/images/results.aspx?qu=volby&amp;ex=1&amp;origin=FX010132103#ai:MC900280925|&gt;. </a:t>
            </a:r>
            <a:endParaRPr lang="cs-CZ" sz="1100" smtClean="0"/>
          </a:p>
          <a:p>
            <a:r>
              <a:rPr lang="en-US" sz="1100" smtClean="0"/>
              <a:t>MICROSOFT OFFICE. </a:t>
            </a:r>
            <a:r>
              <a:rPr lang="en-US" sz="1100" i="1" smtClean="0"/>
              <a:t>Office</a:t>
            </a:r>
            <a:r>
              <a:rPr lang="en-US" sz="1100" smtClean="0"/>
              <a:t> [online]. [cit. 31.10.2012]. Dostupný na WWW: &lt;http://office.microsoft.com/cs-cz/images/results.aspx?qu=PREZIDENT&amp;ex=1&amp;origin=FX010132103#ai:MC900231136|&gt;.</a:t>
            </a:r>
            <a:endParaRPr lang="cs-CZ" sz="1100" smtClean="0"/>
          </a:p>
          <a:p>
            <a:r>
              <a:rPr lang="en-US" sz="1100" smtClean="0"/>
              <a:t>MICROSOFT OFFICE. </a:t>
            </a:r>
            <a:r>
              <a:rPr lang="en-US" sz="1100" i="1" smtClean="0"/>
              <a:t>Office</a:t>
            </a:r>
            <a:r>
              <a:rPr lang="en-US" sz="1100" smtClean="0"/>
              <a:t> [online]. [cit. 31.10.2012]. Dostupný na WWW: &lt;http://office.microsoft.com/cs-cz/images/results.aspx?qu=N%C4%9Bmecko+parlament&amp;ex=1#ai:MC900415698|&gt;. </a:t>
            </a:r>
            <a:endParaRPr lang="cs-CZ" sz="1100" smtClean="0"/>
          </a:p>
          <a:p>
            <a:r>
              <a:rPr lang="cs-CZ" sz="1100" smtClean="0"/>
              <a:t>MILLER, David; COLEMANOVÁ, Janet; CONNOLLY, William a kol. </a:t>
            </a:r>
            <a:r>
              <a:rPr lang="cs-CZ" sz="1100" i="1" smtClean="0"/>
              <a:t>Blackwellova encyklopedie politického myšlení</a:t>
            </a:r>
            <a:r>
              <a:rPr lang="cs-CZ" sz="1100" smtClean="0"/>
              <a:t>. 2. vyd. Brno: Barrister&amp;Principal, 2003, ISBN 80-85947-56-0.</a:t>
            </a:r>
          </a:p>
          <a:p>
            <a:r>
              <a:rPr lang="it-IT" sz="1100" smtClean="0"/>
              <a:t>POSLANECKÁ SNĚMOVNa PARLAMENTU ČR. </a:t>
            </a:r>
            <a:r>
              <a:rPr lang="it-IT" sz="1100" i="1" smtClean="0"/>
              <a:t>Office</a:t>
            </a:r>
            <a:r>
              <a:rPr lang="it-IT" sz="1100" smtClean="0"/>
              <a:t> [online]. [cit. 31.10.2012]. Dostupný na WWW: &lt;hhttp://www.psp.cz/docs/laws/constitution.html&gt;. </a:t>
            </a:r>
            <a:endParaRPr lang="cs-CZ" sz="1100" smtClean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Citace</a:t>
            </a: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hluk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hluk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inorFont>
    </a:fontScheme>
    <a:fmtScheme name="Shluk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65000" b="98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295</TotalTime>
  <Words>173</Words>
  <Application>Microsoft Office PowerPoint</Application>
  <PresentationFormat>Předvádění na obrazovce (4:3)</PresentationFormat>
  <Paragraphs>73</Paragraphs>
  <Slides>14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Shluk</vt:lpstr>
      <vt:lpstr>Demokracie</vt:lpstr>
      <vt:lpstr>Snímek 2</vt:lpstr>
      <vt:lpstr>Demokracie je </vt:lpstr>
      <vt:lpstr>Demokratický právní stát</vt:lpstr>
      <vt:lpstr>Základní formy moderní demokracie</vt:lpstr>
      <vt:lpstr>Základní formy moderní demokracie</vt:lpstr>
      <vt:lpstr>Dva základní pilíře demokracie</vt:lpstr>
      <vt:lpstr>Spravedlivé volby</vt:lpstr>
      <vt:lpstr>Volební právo</vt:lpstr>
      <vt:lpstr>Základní volební systémy</vt:lpstr>
      <vt:lpstr>Najděte v druhé hlavě Ústavy České republiky (viz odkaz níže) odpovědi na následující otázky: </vt:lpstr>
      <vt:lpstr>Rozdělení státní moci</vt:lpstr>
      <vt:lpstr>Základní sporné otázky demokracie:</vt:lpstr>
      <vt:lpstr>Citace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Demokracie</dc:title>
  <dc:creator>PC</dc:creator>
  <cp:lastModifiedBy>Jiří Krejčí</cp:lastModifiedBy>
  <cp:revision>29</cp:revision>
  <dcterms:created xsi:type="dcterms:W3CDTF">2012-10-30T18:00:05Z</dcterms:created>
  <dcterms:modified xsi:type="dcterms:W3CDTF">2012-11-17T11:04:22Z</dcterms:modified>
</cp:coreProperties>
</file>