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58D75-EAB3-4CAD-B89A-F6AA492B6108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A3962-055B-430B-BBFF-F5B4E584541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Dokument_aplikace_Microsoft_Word_97_20031.doc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honline.ca/coloringcorner/color/xowl.htm" TargetMode="External"/><Relationship Id="rId2" Type="http://schemas.openxmlformats.org/officeDocument/2006/relationships/hyperlink" Target="http://www.google.cz/imgres?q=d%C4%9Btsk%C3%A9+omalov%C3%A1nky&amp;start=273&amp;hl=cs&amp;biw=1366&amp;bih=523&amp;tbm=isch&amp;tbnid=P9ky4ZPGJOq7FM:&amp;imgrefurl=http://www.kvalitniomalovanky.cz/online-omalovanky-k-vytisknuti-zvirata.html&amp;docid=xBvlXRjN6UfRzM&amp;imgurl=http://www.kvalitniomalovanky.cz/zvirata/zvirata9.jpg&amp;w=806&amp;h=923&amp;ei=mxDhTsK9IcjN4QT2lJCPBw&amp;zoom=1&amp;chk=sbg&amp;iact=rc&amp;dur=235&amp;sig=114264502479598340262&amp;page=19&amp;tbnh=110&amp;tbnw=96&amp;ndsp=23&amp;ved=1t:429,r:7,s:273&amp;tx=66&amp;ty=3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2619057"/>
              </p:ext>
            </p:extLst>
          </p:nvPr>
        </p:nvGraphicFramePr>
        <p:xfrm>
          <a:off x="1763688" y="850900"/>
          <a:ext cx="3744416" cy="4954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4" imgW="7267726" imgH="10642926" progId="Word.Document.8">
                  <p:embed/>
                </p:oleObj>
              </mc:Choice>
              <mc:Fallback>
                <p:oleObj name="Document" r:id="rId4" imgW="7267726" imgH="10642926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3688" y="850900"/>
                        <a:ext cx="3744416" cy="4954364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621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VYJMENOVANÁ   SLOVA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19672" y="3861048"/>
            <a:ext cx="5897206" cy="1500198"/>
          </a:xfrm>
        </p:spPr>
        <p:txBody>
          <a:bodyPr>
            <a:noAutofit/>
          </a:bodyPr>
          <a:lstStyle/>
          <a:p>
            <a:r>
              <a:rPr lang="cs-CZ" sz="9600" b="1" dirty="0">
                <a:solidFill>
                  <a:srgbClr val="FFFF00"/>
                </a:solidFill>
                <a:latin typeface="Bodoni MT Black" pitchFamily="18" charset="0"/>
              </a:rPr>
              <a:t>p</a:t>
            </a:r>
            <a:r>
              <a:rPr lang="cs-CZ" sz="9600" b="1" dirty="0" smtClean="0">
                <a:solidFill>
                  <a:srgbClr val="FFFF00"/>
                </a:solidFill>
                <a:latin typeface="Bodoni MT Black" pitchFamily="18" charset="0"/>
              </a:rPr>
              <a:t>o  S</a:t>
            </a:r>
            <a:endParaRPr lang="cs-CZ" sz="9600" b="1" dirty="0">
              <a:solidFill>
                <a:srgbClr val="FFFF00"/>
              </a:solidFill>
              <a:latin typeface="Bodoni MT Black" pitchFamily="18" charset="0"/>
            </a:endParaRPr>
          </a:p>
        </p:txBody>
      </p:sp>
      <p:sp>
        <p:nvSpPr>
          <p:cNvPr id="10" name="Slza 9"/>
          <p:cNvSpPr/>
          <p:nvPr/>
        </p:nvSpPr>
        <p:spPr>
          <a:xfrm rot="4105560">
            <a:off x="3359532" y="43255"/>
            <a:ext cx="1143746" cy="1136260"/>
          </a:xfrm>
          <a:prstGeom prst="teardrop">
            <a:avLst>
              <a:gd name="adj" fmla="val 11703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syn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Slza 10"/>
          <p:cNvSpPr/>
          <p:nvPr/>
        </p:nvSpPr>
        <p:spPr>
          <a:xfrm rot="6426784">
            <a:off x="198359" y="168033"/>
            <a:ext cx="1393078" cy="1443797"/>
          </a:xfrm>
          <a:prstGeom prst="teardrop">
            <a:avLst>
              <a:gd name="adj" fmla="val 9773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sýr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6" name="Volný tvar 15"/>
          <p:cNvSpPr/>
          <p:nvPr/>
        </p:nvSpPr>
        <p:spPr>
          <a:xfrm>
            <a:off x="1385455" y="1246909"/>
            <a:ext cx="942109" cy="763426"/>
          </a:xfrm>
          <a:custGeom>
            <a:avLst/>
            <a:gdLst>
              <a:gd name="connsiteX0" fmla="*/ 0 w 942109"/>
              <a:gd name="connsiteY0" fmla="*/ 484909 h 763426"/>
              <a:gd name="connsiteX1" fmla="*/ 13854 w 942109"/>
              <a:gd name="connsiteY1" fmla="*/ 706582 h 763426"/>
              <a:gd name="connsiteX2" fmla="*/ 55418 w 942109"/>
              <a:gd name="connsiteY2" fmla="*/ 734291 h 763426"/>
              <a:gd name="connsiteX3" fmla="*/ 138545 w 942109"/>
              <a:gd name="connsiteY3" fmla="*/ 762000 h 763426"/>
              <a:gd name="connsiteX4" fmla="*/ 332509 w 942109"/>
              <a:gd name="connsiteY4" fmla="*/ 706582 h 763426"/>
              <a:gd name="connsiteX5" fmla="*/ 346363 w 942109"/>
              <a:gd name="connsiteY5" fmla="*/ 651164 h 763426"/>
              <a:gd name="connsiteX6" fmla="*/ 374072 w 942109"/>
              <a:gd name="connsiteY6" fmla="*/ 166255 h 763426"/>
              <a:gd name="connsiteX7" fmla="*/ 387927 w 942109"/>
              <a:gd name="connsiteY7" fmla="*/ 124691 h 763426"/>
              <a:gd name="connsiteX8" fmla="*/ 498763 w 942109"/>
              <a:gd name="connsiteY8" fmla="*/ 27709 h 763426"/>
              <a:gd name="connsiteX9" fmla="*/ 609600 w 942109"/>
              <a:gd name="connsiteY9" fmla="*/ 0 h 763426"/>
              <a:gd name="connsiteX10" fmla="*/ 845127 w 942109"/>
              <a:gd name="connsiteY10" fmla="*/ 13855 h 763426"/>
              <a:gd name="connsiteX11" fmla="*/ 872836 w 942109"/>
              <a:gd name="connsiteY11" fmla="*/ 55418 h 763426"/>
              <a:gd name="connsiteX12" fmla="*/ 914400 w 942109"/>
              <a:gd name="connsiteY12" fmla="*/ 152400 h 763426"/>
              <a:gd name="connsiteX13" fmla="*/ 942109 w 942109"/>
              <a:gd name="connsiteY13" fmla="*/ 193964 h 76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42109" h="763426">
                <a:moveTo>
                  <a:pt x="0" y="484909"/>
                </a:moveTo>
                <a:cubicBezTo>
                  <a:pt x="4618" y="558800"/>
                  <a:pt x="-2206" y="634310"/>
                  <a:pt x="13854" y="706582"/>
                </a:cubicBezTo>
                <a:cubicBezTo>
                  <a:pt x="17466" y="722837"/>
                  <a:pt x="40202" y="727528"/>
                  <a:pt x="55418" y="734291"/>
                </a:cubicBezTo>
                <a:cubicBezTo>
                  <a:pt x="82108" y="746153"/>
                  <a:pt x="138545" y="762000"/>
                  <a:pt x="138545" y="762000"/>
                </a:cubicBezTo>
                <a:cubicBezTo>
                  <a:pt x="248963" y="752799"/>
                  <a:pt x="295641" y="792610"/>
                  <a:pt x="332509" y="706582"/>
                </a:cubicBezTo>
                <a:cubicBezTo>
                  <a:pt x="340010" y="689080"/>
                  <a:pt x="341745" y="669637"/>
                  <a:pt x="346363" y="651164"/>
                </a:cubicBezTo>
                <a:cubicBezTo>
                  <a:pt x="331075" y="314816"/>
                  <a:pt x="308814" y="427289"/>
                  <a:pt x="374072" y="166255"/>
                </a:cubicBezTo>
                <a:cubicBezTo>
                  <a:pt x="377614" y="152087"/>
                  <a:pt x="379165" y="136374"/>
                  <a:pt x="387927" y="124691"/>
                </a:cubicBezTo>
                <a:cubicBezTo>
                  <a:pt x="398988" y="109943"/>
                  <a:pt x="465715" y="39727"/>
                  <a:pt x="498763" y="27709"/>
                </a:cubicBezTo>
                <a:cubicBezTo>
                  <a:pt x="534553" y="14695"/>
                  <a:pt x="609600" y="0"/>
                  <a:pt x="609600" y="0"/>
                </a:cubicBezTo>
                <a:cubicBezTo>
                  <a:pt x="688109" y="4618"/>
                  <a:pt x="768169" y="-2347"/>
                  <a:pt x="845127" y="13855"/>
                </a:cubicBezTo>
                <a:cubicBezTo>
                  <a:pt x="861421" y="17285"/>
                  <a:pt x="864575" y="40961"/>
                  <a:pt x="872836" y="55418"/>
                </a:cubicBezTo>
                <a:cubicBezTo>
                  <a:pt x="988144" y="257205"/>
                  <a:pt x="836690" y="-3021"/>
                  <a:pt x="914400" y="152400"/>
                </a:cubicBezTo>
                <a:cubicBezTo>
                  <a:pt x="921847" y="167293"/>
                  <a:pt x="942109" y="193964"/>
                  <a:pt x="942109" y="19396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4807527" y="99320"/>
            <a:ext cx="1219200" cy="1355407"/>
          </a:xfrm>
          <a:custGeom>
            <a:avLst/>
            <a:gdLst>
              <a:gd name="connsiteX0" fmla="*/ 0 w 1219200"/>
              <a:gd name="connsiteY0" fmla="*/ 856644 h 1355407"/>
              <a:gd name="connsiteX1" fmla="*/ 13855 w 1219200"/>
              <a:gd name="connsiteY1" fmla="*/ 925916 h 1355407"/>
              <a:gd name="connsiteX2" fmla="*/ 41564 w 1219200"/>
              <a:gd name="connsiteY2" fmla="*/ 1009044 h 1355407"/>
              <a:gd name="connsiteX3" fmla="*/ 55418 w 1219200"/>
              <a:gd name="connsiteY3" fmla="*/ 1244571 h 1355407"/>
              <a:gd name="connsiteX4" fmla="*/ 96982 w 1219200"/>
              <a:gd name="connsiteY4" fmla="*/ 1272280 h 1355407"/>
              <a:gd name="connsiteX5" fmla="*/ 193964 w 1219200"/>
              <a:gd name="connsiteY5" fmla="*/ 1313844 h 1355407"/>
              <a:gd name="connsiteX6" fmla="*/ 277091 w 1219200"/>
              <a:gd name="connsiteY6" fmla="*/ 1355407 h 1355407"/>
              <a:gd name="connsiteX7" fmla="*/ 498764 w 1219200"/>
              <a:gd name="connsiteY7" fmla="*/ 1299989 h 1355407"/>
              <a:gd name="connsiteX8" fmla="*/ 581891 w 1219200"/>
              <a:gd name="connsiteY8" fmla="*/ 1258425 h 1355407"/>
              <a:gd name="connsiteX9" fmla="*/ 637309 w 1219200"/>
              <a:gd name="connsiteY9" fmla="*/ 1216862 h 1355407"/>
              <a:gd name="connsiteX10" fmla="*/ 748146 w 1219200"/>
              <a:gd name="connsiteY10" fmla="*/ 1175298 h 1355407"/>
              <a:gd name="connsiteX11" fmla="*/ 914400 w 1219200"/>
              <a:gd name="connsiteY11" fmla="*/ 1022898 h 1355407"/>
              <a:gd name="connsiteX12" fmla="*/ 955964 w 1219200"/>
              <a:gd name="connsiteY12" fmla="*/ 967480 h 1355407"/>
              <a:gd name="connsiteX13" fmla="*/ 1011382 w 1219200"/>
              <a:gd name="connsiteY13" fmla="*/ 787371 h 1355407"/>
              <a:gd name="connsiteX14" fmla="*/ 1025237 w 1219200"/>
              <a:gd name="connsiteY14" fmla="*/ 745807 h 1355407"/>
              <a:gd name="connsiteX15" fmla="*/ 1052946 w 1219200"/>
              <a:gd name="connsiteY15" fmla="*/ 634971 h 1355407"/>
              <a:gd name="connsiteX16" fmla="*/ 1025237 w 1219200"/>
              <a:gd name="connsiteY16" fmla="*/ 330171 h 1355407"/>
              <a:gd name="connsiteX17" fmla="*/ 969818 w 1219200"/>
              <a:gd name="connsiteY17" fmla="*/ 205480 h 1355407"/>
              <a:gd name="connsiteX18" fmla="*/ 955964 w 1219200"/>
              <a:gd name="connsiteY18" fmla="*/ 150062 h 1355407"/>
              <a:gd name="connsiteX19" fmla="*/ 900546 w 1219200"/>
              <a:gd name="connsiteY19" fmla="*/ 94644 h 1355407"/>
              <a:gd name="connsiteX20" fmla="*/ 748146 w 1219200"/>
              <a:gd name="connsiteY20" fmla="*/ 11516 h 1355407"/>
              <a:gd name="connsiteX21" fmla="*/ 484909 w 1219200"/>
              <a:gd name="connsiteY21" fmla="*/ 66935 h 1355407"/>
              <a:gd name="connsiteX22" fmla="*/ 457200 w 1219200"/>
              <a:gd name="connsiteY22" fmla="*/ 122353 h 1355407"/>
              <a:gd name="connsiteX23" fmla="*/ 443346 w 1219200"/>
              <a:gd name="connsiteY23" fmla="*/ 205480 h 1355407"/>
              <a:gd name="connsiteX24" fmla="*/ 443346 w 1219200"/>
              <a:gd name="connsiteY24" fmla="*/ 371735 h 1355407"/>
              <a:gd name="connsiteX25" fmla="*/ 526473 w 1219200"/>
              <a:gd name="connsiteY25" fmla="*/ 385589 h 1355407"/>
              <a:gd name="connsiteX26" fmla="*/ 872837 w 1219200"/>
              <a:gd name="connsiteY26" fmla="*/ 371735 h 1355407"/>
              <a:gd name="connsiteX27" fmla="*/ 997528 w 1219200"/>
              <a:gd name="connsiteY27" fmla="*/ 330171 h 1355407"/>
              <a:gd name="connsiteX28" fmla="*/ 1039091 w 1219200"/>
              <a:gd name="connsiteY28" fmla="*/ 316316 h 1355407"/>
              <a:gd name="connsiteX29" fmla="*/ 1149928 w 1219200"/>
              <a:gd name="connsiteY29" fmla="*/ 247044 h 1355407"/>
              <a:gd name="connsiteX30" fmla="*/ 1191491 w 1219200"/>
              <a:gd name="connsiteY30" fmla="*/ 205480 h 1355407"/>
              <a:gd name="connsiteX31" fmla="*/ 1219200 w 1219200"/>
              <a:gd name="connsiteY31" fmla="*/ 150062 h 135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19200" h="1355407">
                <a:moveTo>
                  <a:pt x="0" y="856644"/>
                </a:moveTo>
                <a:cubicBezTo>
                  <a:pt x="4618" y="879735"/>
                  <a:pt x="7659" y="903198"/>
                  <a:pt x="13855" y="925916"/>
                </a:cubicBezTo>
                <a:cubicBezTo>
                  <a:pt x="21540" y="954095"/>
                  <a:pt x="41564" y="1009044"/>
                  <a:pt x="41564" y="1009044"/>
                </a:cubicBezTo>
                <a:cubicBezTo>
                  <a:pt x="46182" y="1087553"/>
                  <a:pt x="39216" y="1167613"/>
                  <a:pt x="55418" y="1244571"/>
                </a:cubicBezTo>
                <a:cubicBezTo>
                  <a:pt x="58848" y="1260865"/>
                  <a:pt x="82525" y="1264019"/>
                  <a:pt x="96982" y="1272280"/>
                </a:cubicBezTo>
                <a:cubicBezTo>
                  <a:pt x="298786" y="1387596"/>
                  <a:pt x="38531" y="1236128"/>
                  <a:pt x="193964" y="1313844"/>
                </a:cubicBezTo>
                <a:cubicBezTo>
                  <a:pt x="301389" y="1367556"/>
                  <a:pt x="172626" y="1320586"/>
                  <a:pt x="277091" y="1355407"/>
                </a:cubicBezTo>
                <a:cubicBezTo>
                  <a:pt x="365014" y="1337823"/>
                  <a:pt x="420114" y="1332760"/>
                  <a:pt x="498764" y="1299989"/>
                </a:cubicBezTo>
                <a:cubicBezTo>
                  <a:pt x="527361" y="1288074"/>
                  <a:pt x="555326" y="1274364"/>
                  <a:pt x="581891" y="1258425"/>
                </a:cubicBezTo>
                <a:cubicBezTo>
                  <a:pt x="601691" y="1246545"/>
                  <a:pt x="616656" y="1227188"/>
                  <a:pt x="637309" y="1216862"/>
                </a:cubicBezTo>
                <a:cubicBezTo>
                  <a:pt x="672601" y="1199216"/>
                  <a:pt x="711200" y="1189153"/>
                  <a:pt x="748146" y="1175298"/>
                </a:cubicBezTo>
                <a:cubicBezTo>
                  <a:pt x="805460" y="1129447"/>
                  <a:pt x="870190" y="1081844"/>
                  <a:pt x="914400" y="1022898"/>
                </a:cubicBezTo>
                <a:lnTo>
                  <a:pt x="955964" y="967480"/>
                </a:lnTo>
                <a:cubicBezTo>
                  <a:pt x="980443" y="869559"/>
                  <a:pt x="963797" y="930124"/>
                  <a:pt x="1011382" y="787371"/>
                </a:cubicBezTo>
                <a:cubicBezTo>
                  <a:pt x="1016000" y="773516"/>
                  <a:pt x="1022373" y="760128"/>
                  <a:pt x="1025237" y="745807"/>
                </a:cubicBezTo>
                <a:cubicBezTo>
                  <a:pt x="1041955" y="662214"/>
                  <a:pt x="1031644" y="698874"/>
                  <a:pt x="1052946" y="634971"/>
                </a:cubicBezTo>
                <a:cubicBezTo>
                  <a:pt x="1043710" y="533371"/>
                  <a:pt x="1040188" y="431089"/>
                  <a:pt x="1025237" y="330171"/>
                </a:cubicBezTo>
                <a:cubicBezTo>
                  <a:pt x="1021512" y="305029"/>
                  <a:pt x="982363" y="230568"/>
                  <a:pt x="969818" y="205480"/>
                </a:cubicBezTo>
                <a:cubicBezTo>
                  <a:pt x="965200" y="187007"/>
                  <a:pt x="966056" y="166209"/>
                  <a:pt x="955964" y="150062"/>
                </a:cubicBezTo>
                <a:cubicBezTo>
                  <a:pt x="942118" y="127909"/>
                  <a:pt x="920946" y="110964"/>
                  <a:pt x="900546" y="94644"/>
                </a:cubicBezTo>
                <a:cubicBezTo>
                  <a:pt x="831332" y="39272"/>
                  <a:pt x="822496" y="41256"/>
                  <a:pt x="748146" y="11516"/>
                </a:cubicBezTo>
                <a:cubicBezTo>
                  <a:pt x="417140" y="29906"/>
                  <a:pt x="536852" y="-54265"/>
                  <a:pt x="484909" y="66935"/>
                </a:cubicBezTo>
                <a:cubicBezTo>
                  <a:pt x="476773" y="85918"/>
                  <a:pt x="466436" y="103880"/>
                  <a:pt x="457200" y="122353"/>
                </a:cubicBezTo>
                <a:cubicBezTo>
                  <a:pt x="452582" y="150062"/>
                  <a:pt x="448855" y="177934"/>
                  <a:pt x="443346" y="205480"/>
                </a:cubicBezTo>
                <a:cubicBezTo>
                  <a:pt x="432960" y="257409"/>
                  <a:pt x="402687" y="319459"/>
                  <a:pt x="443346" y="371735"/>
                </a:cubicBezTo>
                <a:cubicBezTo>
                  <a:pt x="460592" y="393909"/>
                  <a:pt x="498764" y="380971"/>
                  <a:pt x="526473" y="385589"/>
                </a:cubicBezTo>
                <a:cubicBezTo>
                  <a:pt x="641928" y="380971"/>
                  <a:pt x="757564" y="379685"/>
                  <a:pt x="872837" y="371735"/>
                </a:cubicBezTo>
                <a:cubicBezTo>
                  <a:pt x="910762" y="369119"/>
                  <a:pt x="964935" y="342393"/>
                  <a:pt x="997528" y="330171"/>
                </a:cubicBezTo>
                <a:cubicBezTo>
                  <a:pt x="1011202" y="325043"/>
                  <a:pt x="1026029" y="322847"/>
                  <a:pt x="1039091" y="316316"/>
                </a:cubicBezTo>
                <a:cubicBezTo>
                  <a:pt x="1045851" y="312936"/>
                  <a:pt x="1133442" y="260782"/>
                  <a:pt x="1149928" y="247044"/>
                </a:cubicBezTo>
                <a:cubicBezTo>
                  <a:pt x="1164980" y="234501"/>
                  <a:pt x="1177637" y="219335"/>
                  <a:pt x="1191491" y="205480"/>
                </a:cubicBezTo>
                <a:cubicBezTo>
                  <a:pt x="1207411" y="157720"/>
                  <a:pt x="1195019" y="174243"/>
                  <a:pt x="1219200" y="15006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553793" y="777023"/>
            <a:ext cx="678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sytý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6" name="Slza 35"/>
          <p:cNvSpPr/>
          <p:nvPr/>
        </p:nvSpPr>
        <p:spPr>
          <a:xfrm rot="2156281">
            <a:off x="6987348" y="268678"/>
            <a:ext cx="1150641" cy="1242505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sýr</a:t>
            </a:r>
            <a:endParaRPr lang="cs-CZ" sz="2400" b="1" dirty="0"/>
          </a:p>
        </p:txBody>
      </p:sp>
      <p:sp>
        <p:nvSpPr>
          <p:cNvPr id="38" name="Volný tvar 37"/>
          <p:cNvSpPr/>
          <p:nvPr/>
        </p:nvSpPr>
        <p:spPr>
          <a:xfrm>
            <a:off x="8380400" y="471055"/>
            <a:ext cx="583491" cy="1455952"/>
          </a:xfrm>
          <a:custGeom>
            <a:avLst/>
            <a:gdLst>
              <a:gd name="connsiteX0" fmla="*/ 1600 w 583491"/>
              <a:gd name="connsiteY0" fmla="*/ 263236 h 1455952"/>
              <a:gd name="connsiteX1" fmla="*/ 15455 w 583491"/>
              <a:gd name="connsiteY1" fmla="*/ 27709 h 1455952"/>
              <a:gd name="connsiteX2" fmla="*/ 98582 w 583491"/>
              <a:gd name="connsiteY2" fmla="*/ 0 h 1455952"/>
              <a:gd name="connsiteX3" fmla="*/ 195564 w 583491"/>
              <a:gd name="connsiteY3" fmla="*/ 13854 h 1455952"/>
              <a:gd name="connsiteX4" fmla="*/ 223273 w 583491"/>
              <a:gd name="connsiteY4" fmla="*/ 249381 h 1455952"/>
              <a:gd name="connsiteX5" fmla="*/ 112436 w 583491"/>
              <a:gd name="connsiteY5" fmla="*/ 387927 h 1455952"/>
              <a:gd name="connsiteX6" fmla="*/ 29309 w 583491"/>
              <a:gd name="connsiteY6" fmla="*/ 457200 h 1455952"/>
              <a:gd name="connsiteX7" fmla="*/ 1600 w 583491"/>
              <a:gd name="connsiteY7" fmla="*/ 568036 h 1455952"/>
              <a:gd name="connsiteX8" fmla="*/ 15455 w 583491"/>
              <a:gd name="connsiteY8" fmla="*/ 623454 h 1455952"/>
              <a:gd name="connsiteX9" fmla="*/ 29309 w 583491"/>
              <a:gd name="connsiteY9" fmla="*/ 665018 h 1455952"/>
              <a:gd name="connsiteX10" fmla="*/ 84727 w 583491"/>
              <a:gd name="connsiteY10" fmla="*/ 692727 h 1455952"/>
              <a:gd name="connsiteX11" fmla="*/ 347964 w 583491"/>
              <a:gd name="connsiteY11" fmla="*/ 706581 h 1455952"/>
              <a:gd name="connsiteX12" fmla="*/ 361818 w 583491"/>
              <a:gd name="connsiteY12" fmla="*/ 748145 h 1455952"/>
              <a:gd name="connsiteX13" fmla="*/ 347964 w 583491"/>
              <a:gd name="connsiteY13" fmla="*/ 789709 h 1455952"/>
              <a:gd name="connsiteX14" fmla="*/ 264836 w 583491"/>
              <a:gd name="connsiteY14" fmla="*/ 845127 h 1455952"/>
              <a:gd name="connsiteX15" fmla="*/ 209418 w 583491"/>
              <a:gd name="connsiteY15" fmla="*/ 886690 h 1455952"/>
              <a:gd name="connsiteX16" fmla="*/ 140145 w 583491"/>
              <a:gd name="connsiteY16" fmla="*/ 955963 h 1455952"/>
              <a:gd name="connsiteX17" fmla="*/ 112436 w 583491"/>
              <a:gd name="connsiteY17" fmla="*/ 997527 h 1455952"/>
              <a:gd name="connsiteX18" fmla="*/ 140145 w 583491"/>
              <a:gd name="connsiteY18" fmla="*/ 1205345 h 1455952"/>
              <a:gd name="connsiteX19" fmla="*/ 250982 w 583491"/>
              <a:gd name="connsiteY19" fmla="*/ 1343890 h 1455952"/>
              <a:gd name="connsiteX20" fmla="*/ 306400 w 583491"/>
              <a:gd name="connsiteY20" fmla="*/ 1371600 h 1455952"/>
              <a:gd name="connsiteX21" fmla="*/ 361818 w 583491"/>
              <a:gd name="connsiteY21" fmla="*/ 1413163 h 1455952"/>
              <a:gd name="connsiteX22" fmla="*/ 500364 w 583491"/>
              <a:gd name="connsiteY22" fmla="*/ 1454727 h 1455952"/>
              <a:gd name="connsiteX23" fmla="*/ 583491 w 583491"/>
              <a:gd name="connsiteY23" fmla="*/ 1454727 h 1455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3491" h="1455952">
                <a:moveTo>
                  <a:pt x="1600" y="263236"/>
                </a:moveTo>
                <a:cubicBezTo>
                  <a:pt x="6218" y="184727"/>
                  <a:pt x="-11733" y="101505"/>
                  <a:pt x="15455" y="27709"/>
                </a:cubicBezTo>
                <a:cubicBezTo>
                  <a:pt x="25552" y="302"/>
                  <a:pt x="98582" y="0"/>
                  <a:pt x="98582" y="0"/>
                </a:cubicBezTo>
                <a:cubicBezTo>
                  <a:pt x="130909" y="4618"/>
                  <a:pt x="166356" y="-750"/>
                  <a:pt x="195564" y="13854"/>
                </a:cubicBezTo>
                <a:cubicBezTo>
                  <a:pt x="276628" y="54386"/>
                  <a:pt x="230102" y="210684"/>
                  <a:pt x="223273" y="249381"/>
                </a:cubicBezTo>
                <a:cubicBezTo>
                  <a:pt x="213580" y="304310"/>
                  <a:pt x="142736" y="357628"/>
                  <a:pt x="112436" y="387927"/>
                </a:cubicBezTo>
                <a:cubicBezTo>
                  <a:pt x="59097" y="441265"/>
                  <a:pt x="87176" y="418621"/>
                  <a:pt x="29309" y="457200"/>
                </a:cubicBezTo>
                <a:cubicBezTo>
                  <a:pt x="18377" y="489997"/>
                  <a:pt x="1600" y="534601"/>
                  <a:pt x="1600" y="568036"/>
                </a:cubicBezTo>
                <a:cubicBezTo>
                  <a:pt x="1600" y="587077"/>
                  <a:pt x="10224" y="605145"/>
                  <a:pt x="15455" y="623454"/>
                </a:cubicBezTo>
                <a:cubicBezTo>
                  <a:pt x="19467" y="637496"/>
                  <a:pt x="18982" y="654691"/>
                  <a:pt x="29309" y="665018"/>
                </a:cubicBezTo>
                <a:cubicBezTo>
                  <a:pt x="43913" y="679622"/>
                  <a:pt x="66254" y="683491"/>
                  <a:pt x="84727" y="692727"/>
                </a:cubicBezTo>
                <a:cubicBezTo>
                  <a:pt x="173553" y="684652"/>
                  <a:pt x="263419" y="659611"/>
                  <a:pt x="347964" y="706581"/>
                </a:cubicBezTo>
                <a:cubicBezTo>
                  <a:pt x="360730" y="713673"/>
                  <a:pt x="357200" y="734290"/>
                  <a:pt x="361818" y="748145"/>
                </a:cubicBezTo>
                <a:cubicBezTo>
                  <a:pt x="357200" y="762000"/>
                  <a:pt x="358291" y="779382"/>
                  <a:pt x="347964" y="789709"/>
                </a:cubicBezTo>
                <a:cubicBezTo>
                  <a:pt x="324416" y="813257"/>
                  <a:pt x="291478" y="825146"/>
                  <a:pt x="264836" y="845127"/>
                </a:cubicBezTo>
                <a:lnTo>
                  <a:pt x="209418" y="886690"/>
                </a:lnTo>
                <a:cubicBezTo>
                  <a:pt x="135527" y="997527"/>
                  <a:pt x="232509" y="863599"/>
                  <a:pt x="140145" y="955963"/>
                </a:cubicBezTo>
                <a:cubicBezTo>
                  <a:pt x="128371" y="967737"/>
                  <a:pt x="121672" y="983672"/>
                  <a:pt x="112436" y="997527"/>
                </a:cubicBezTo>
                <a:cubicBezTo>
                  <a:pt x="82006" y="1088818"/>
                  <a:pt x="89220" y="1042384"/>
                  <a:pt x="140145" y="1205345"/>
                </a:cubicBezTo>
                <a:cubicBezTo>
                  <a:pt x="155736" y="1255236"/>
                  <a:pt x="209497" y="1323147"/>
                  <a:pt x="250982" y="1343890"/>
                </a:cubicBezTo>
                <a:cubicBezTo>
                  <a:pt x="269455" y="1353127"/>
                  <a:pt x="288886" y="1360654"/>
                  <a:pt x="306400" y="1371600"/>
                </a:cubicBezTo>
                <a:cubicBezTo>
                  <a:pt x="325981" y="1383838"/>
                  <a:pt x="341165" y="1402837"/>
                  <a:pt x="361818" y="1413163"/>
                </a:cubicBezTo>
                <a:cubicBezTo>
                  <a:pt x="372668" y="1418588"/>
                  <a:pt x="475505" y="1452241"/>
                  <a:pt x="500364" y="1454727"/>
                </a:cubicBezTo>
                <a:cubicBezTo>
                  <a:pt x="527935" y="1457484"/>
                  <a:pt x="555782" y="1454727"/>
                  <a:pt x="583491" y="145472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Slza 38"/>
          <p:cNvSpPr/>
          <p:nvPr/>
        </p:nvSpPr>
        <p:spPr>
          <a:xfrm>
            <a:off x="1237954" y="3212977"/>
            <a:ext cx="1533846" cy="158996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syrový</a:t>
            </a:r>
            <a:endParaRPr lang="cs-CZ" sz="2400" b="1" dirty="0"/>
          </a:p>
        </p:txBody>
      </p:sp>
      <p:sp>
        <p:nvSpPr>
          <p:cNvPr id="40" name="Volný tvar 39"/>
          <p:cNvSpPr/>
          <p:nvPr/>
        </p:nvSpPr>
        <p:spPr>
          <a:xfrm>
            <a:off x="2737562" y="2867891"/>
            <a:ext cx="2180802" cy="858982"/>
          </a:xfrm>
          <a:custGeom>
            <a:avLst/>
            <a:gdLst>
              <a:gd name="connsiteX0" fmla="*/ 19493 w 2180802"/>
              <a:gd name="connsiteY0" fmla="*/ 318654 h 858982"/>
              <a:gd name="connsiteX1" fmla="*/ 19493 w 2180802"/>
              <a:gd name="connsiteY1" fmla="*/ 41564 h 858982"/>
              <a:gd name="connsiteX2" fmla="*/ 47202 w 2180802"/>
              <a:gd name="connsiteY2" fmla="*/ 13854 h 858982"/>
              <a:gd name="connsiteX3" fmla="*/ 102620 w 2180802"/>
              <a:gd name="connsiteY3" fmla="*/ 0 h 858982"/>
              <a:gd name="connsiteX4" fmla="*/ 255020 w 2180802"/>
              <a:gd name="connsiteY4" fmla="*/ 13854 h 858982"/>
              <a:gd name="connsiteX5" fmla="*/ 282729 w 2180802"/>
              <a:gd name="connsiteY5" fmla="*/ 55418 h 858982"/>
              <a:gd name="connsiteX6" fmla="*/ 310438 w 2180802"/>
              <a:gd name="connsiteY6" fmla="*/ 138545 h 858982"/>
              <a:gd name="connsiteX7" fmla="*/ 296583 w 2180802"/>
              <a:gd name="connsiteY7" fmla="*/ 415636 h 858982"/>
              <a:gd name="connsiteX8" fmla="*/ 379711 w 2180802"/>
              <a:gd name="connsiteY8" fmla="*/ 845127 h 858982"/>
              <a:gd name="connsiteX9" fmla="*/ 421274 w 2180802"/>
              <a:gd name="connsiteY9" fmla="*/ 858982 h 858982"/>
              <a:gd name="connsiteX10" fmla="*/ 684511 w 2180802"/>
              <a:gd name="connsiteY10" fmla="*/ 831273 h 858982"/>
              <a:gd name="connsiteX11" fmla="*/ 753783 w 2180802"/>
              <a:gd name="connsiteY11" fmla="*/ 789709 h 858982"/>
              <a:gd name="connsiteX12" fmla="*/ 836911 w 2180802"/>
              <a:gd name="connsiteY12" fmla="*/ 748145 h 858982"/>
              <a:gd name="connsiteX13" fmla="*/ 892329 w 2180802"/>
              <a:gd name="connsiteY13" fmla="*/ 706582 h 858982"/>
              <a:gd name="connsiteX14" fmla="*/ 1058583 w 2180802"/>
              <a:gd name="connsiteY14" fmla="*/ 526473 h 858982"/>
              <a:gd name="connsiteX15" fmla="*/ 1224838 w 2180802"/>
              <a:gd name="connsiteY15" fmla="*/ 429491 h 858982"/>
              <a:gd name="connsiteX16" fmla="*/ 1266402 w 2180802"/>
              <a:gd name="connsiteY16" fmla="*/ 415636 h 858982"/>
              <a:gd name="connsiteX17" fmla="*/ 1404947 w 2180802"/>
              <a:gd name="connsiteY17" fmla="*/ 401782 h 858982"/>
              <a:gd name="connsiteX18" fmla="*/ 1585056 w 2180802"/>
              <a:gd name="connsiteY18" fmla="*/ 429491 h 858982"/>
              <a:gd name="connsiteX19" fmla="*/ 1626620 w 2180802"/>
              <a:gd name="connsiteY19" fmla="*/ 457200 h 858982"/>
              <a:gd name="connsiteX20" fmla="*/ 1668183 w 2180802"/>
              <a:gd name="connsiteY20" fmla="*/ 568036 h 858982"/>
              <a:gd name="connsiteX21" fmla="*/ 1820583 w 2180802"/>
              <a:gd name="connsiteY21" fmla="*/ 720436 h 858982"/>
              <a:gd name="connsiteX22" fmla="*/ 1862147 w 2180802"/>
              <a:gd name="connsiteY22" fmla="*/ 748145 h 858982"/>
              <a:gd name="connsiteX23" fmla="*/ 2180802 w 2180802"/>
              <a:gd name="connsiteY23" fmla="*/ 762000 h 858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180802" h="858982">
                <a:moveTo>
                  <a:pt x="19493" y="318654"/>
                </a:moveTo>
                <a:cubicBezTo>
                  <a:pt x="-3402" y="204186"/>
                  <a:pt x="-9422" y="205414"/>
                  <a:pt x="19493" y="41564"/>
                </a:cubicBezTo>
                <a:cubicBezTo>
                  <a:pt x="21763" y="28700"/>
                  <a:pt x="35519" y="19696"/>
                  <a:pt x="47202" y="13854"/>
                </a:cubicBezTo>
                <a:cubicBezTo>
                  <a:pt x="64233" y="5338"/>
                  <a:pt x="84147" y="4618"/>
                  <a:pt x="102620" y="0"/>
                </a:cubicBezTo>
                <a:cubicBezTo>
                  <a:pt x="153420" y="4618"/>
                  <a:pt x="206266" y="-1147"/>
                  <a:pt x="255020" y="13854"/>
                </a:cubicBezTo>
                <a:cubicBezTo>
                  <a:pt x="270935" y="18751"/>
                  <a:pt x="275966" y="40202"/>
                  <a:pt x="282729" y="55418"/>
                </a:cubicBezTo>
                <a:cubicBezTo>
                  <a:pt x="294591" y="82108"/>
                  <a:pt x="301202" y="110836"/>
                  <a:pt x="310438" y="138545"/>
                </a:cubicBezTo>
                <a:cubicBezTo>
                  <a:pt x="305820" y="230909"/>
                  <a:pt x="296583" y="323157"/>
                  <a:pt x="296583" y="415636"/>
                </a:cubicBezTo>
                <a:cubicBezTo>
                  <a:pt x="296583" y="686822"/>
                  <a:pt x="216547" y="743148"/>
                  <a:pt x="379711" y="845127"/>
                </a:cubicBezTo>
                <a:cubicBezTo>
                  <a:pt x="392095" y="852867"/>
                  <a:pt x="407420" y="854364"/>
                  <a:pt x="421274" y="858982"/>
                </a:cubicBezTo>
                <a:cubicBezTo>
                  <a:pt x="509020" y="849746"/>
                  <a:pt x="598135" y="849268"/>
                  <a:pt x="684511" y="831273"/>
                </a:cubicBezTo>
                <a:cubicBezTo>
                  <a:pt x="710873" y="825781"/>
                  <a:pt x="730143" y="802604"/>
                  <a:pt x="753783" y="789709"/>
                </a:cubicBezTo>
                <a:cubicBezTo>
                  <a:pt x="780980" y="774874"/>
                  <a:pt x="810346" y="764084"/>
                  <a:pt x="836911" y="748145"/>
                </a:cubicBezTo>
                <a:cubicBezTo>
                  <a:pt x="856711" y="736265"/>
                  <a:pt x="876001" y="722910"/>
                  <a:pt x="892329" y="706582"/>
                </a:cubicBezTo>
                <a:cubicBezTo>
                  <a:pt x="946788" y="652123"/>
                  <a:pt x="991969" y="568107"/>
                  <a:pt x="1058583" y="526473"/>
                </a:cubicBezTo>
                <a:cubicBezTo>
                  <a:pt x="1114532" y="491505"/>
                  <a:pt x="1164773" y="455233"/>
                  <a:pt x="1224838" y="429491"/>
                </a:cubicBezTo>
                <a:cubicBezTo>
                  <a:pt x="1238261" y="423738"/>
                  <a:pt x="1251968" y="417857"/>
                  <a:pt x="1266402" y="415636"/>
                </a:cubicBezTo>
                <a:cubicBezTo>
                  <a:pt x="1312274" y="408579"/>
                  <a:pt x="1358765" y="406400"/>
                  <a:pt x="1404947" y="401782"/>
                </a:cubicBezTo>
                <a:cubicBezTo>
                  <a:pt x="1464983" y="411018"/>
                  <a:pt x="1526127" y="414759"/>
                  <a:pt x="1585056" y="429491"/>
                </a:cubicBezTo>
                <a:cubicBezTo>
                  <a:pt x="1601210" y="433529"/>
                  <a:pt x="1616942" y="443650"/>
                  <a:pt x="1626620" y="457200"/>
                </a:cubicBezTo>
                <a:cubicBezTo>
                  <a:pt x="1660656" y="504850"/>
                  <a:pt x="1645934" y="523539"/>
                  <a:pt x="1668183" y="568036"/>
                </a:cubicBezTo>
                <a:cubicBezTo>
                  <a:pt x="1712351" y="656372"/>
                  <a:pt x="1724486" y="656372"/>
                  <a:pt x="1820583" y="720436"/>
                </a:cubicBezTo>
                <a:cubicBezTo>
                  <a:pt x="1834438" y="729672"/>
                  <a:pt x="1846083" y="743764"/>
                  <a:pt x="1862147" y="748145"/>
                </a:cubicBezTo>
                <a:cubicBezTo>
                  <a:pt x="1944454" y="770593"/>
                  <a:pt x="2116719" y="762000"/>
                  <a:pt x="2180802" y="76200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za 40"/>
          <p:cNvSpPr/>
          <p:nvPr/>
        </p:nvSpPr>
        <p:spPr>
          <a:xfrm rot="1047787">
            <a:off x="6676656" y="2832905"/>
            <a:ext cx="1824813" cy="1621164"/>
          </a:xfrm>
          <a:prstGeom prst="teardrop">
            <a:avLst>
              <a:gd name="adj" fmla="val 101713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sychravý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3" name="Volný tvar 42"/>
          <p:cNvSpPr/>
          <p:nvPr/>
        </p:nvSpPr>
        <p:spPr>
          <a:xfrm>
            <a:off x="7770914" y="1867991"/>
            <a:ext cx="1095995" cy="1263136"/>
          </a:xfrm>
          <a:custGeom>
            <a:avLst/>
            <a:gdLst>
              <a:gd name="connsiteX0" fmla="*/ 957450 w 1095995"/>
              <a:gd name="connsiteY0" fmla="*/ 1263136 h 1263136"/>
              <a:gd name="connsiteX1" fmla="*/ 1068286 w 1095995"/>
              <a:gd name="connsiteY1" fmla="*/ 1166154 h 1263136"/>
              <a:gd name="connsiteX2" fmla="*/ 1082141 w 1095995"/>
              <a:gd name="connsiteY2" fmla="*/ 1110736 h 1263136"/>
              <a:gd name="connsiteX3" fmla="*/ 1095995 w 1095995"/>
              <a:gd name="connsiteY3" fmla="*/ 1069173 h 1263136"/>
              <a:gd name="connsiteX4" fmla="*/ 1082141 w 1095995"/>
              <a:gd name="connsiteY4" fmla="*/ 875209 h 1263136"/>
              <a:gd name="connsiteX5" fmla="*/ 1054431 w 1095995"/>
              <a:gd name="connsiteY5" fmla="*/ 833645 h 1263136"/>
              <a:gd name="connsiteX6" fmla="*/ 985159 w 1095995"/>
              <a:gd name="connsiteY6" fmla="*/ 722809 h 1263136"/>
              <a:gd name="connsiteX7" fmla="*/ 929741 w 1095995"/>
              <a:gd name="connsiteY7" fmla="*/ 708954 h 1263136"/>
              <a:gd name="connsiteX8" fmla="*/ 874322 w 1095995"/>
              <a:gd name="connsiteY8" fmla="*/ 681245 h 1263136"/>
              <a:gd name="connsiteX9" fmla="*/ 708068 w 1095995"/>
              <a:gd name="connsiteY9" fmla="*/ 695100 h 1263136"/>
              <a:gd name="connsiteX10" fmla="*/ 652650 w 1095995"/>
              <a:gd name="connsiteY10" fmla="*/ 750518 h 1263136"/>
              <a:gd name="connsiteX11" fmla="*/ 597231 w 1095995"/>
              <a:gd name="connsiteY11" fmla="*/ 792082 h 1263136"/>
              <a:gd name="connsiteX12" fmla="*/ 486395 w 1095995"/>
              <a:gd name="connsiteY12" fmla="*/ 833645 h 1263136"/>
              <a:gd name="connsiteX13" fmla="*/ 375559 w 1095995"/>
              <a:gd name="connsiteY13" fmla="*/ 805936 h 1263136"/>
              <a:gd name="connsiteX14" fmla="*/ 361704 w 1095995"/>
              <a:gd name="connsiteY14" fmla="*/ 750518 h 1263136"/>
              <a:gd name="connsiteX15" fmla="*/ 306286 w 1095995"/>
              <a:gd name="connsiteY15" fmla="*/ 611973 h 1263136"/>
              <a:gd name="connsiteX16" fmla="*/ 292431 w 1095995"/>
              <a:gd name="connsiteY16" fmla="*/ 570409 h 1263136"/>
              <a:gd name="connsiteX17" fmla="*/ 306286 w 1095995"/>
              <a:gd name="connsiteY17" fmla="*/ 376445 h 1263136"/>
              <a:gd name="connsiteX18" fmla="*/ 333995 w 1095995"/>
              <a:gd name="connsiteY18" fmla="*/ 321027 h 1263136"/>
              <a:gd name="connsiteX19" fmla="*/ 347850 w 1095995"/>
              <a:gd name="connsiteY19" fmla="*/ 265609 h 1263136"/>
              <a:gd name="connsiteX20" fmla="*/ 361704 w 1095995"/>
              <a:gd name="connsiteY20" fmla="*/ 43936 h 1263136"/>
              <a:gd name="connsiteX21" fmla="*/ 347850 w 1095995"/>
              <a:gd name="connsiteY21" fmla="*/ 2373 h 1263136"/>
              <a:gd name="connsiteX22" fmla="*/ 70759 w 1095995"/>
              <a:gd name="connsiteY22" fmla="*/ 16227 h 1263136"/>
              <a:gd name="connsiteX23" fmla="*/ 43050 w 1095995"/>
              <a:gd name="connsiteY23" fmla="*/ 71645 h 1263136"/>
              <a:gd name="connsiteX24" fmla="*/ 1486 w 1095995"/>
              <a:gd name="connsiteY24" fmla="*/ 154773 h 1263136"/>
              <a:gd name="connsiteX25" fmla="*/ 1486 w 1095995"/>
              <a:gd name="connsiteY25" fmla="*/ 265609 h 1263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95995" h="1263136">
                <a:moveTo>
                  <a:pt x="957450" y="1263136"/>
                </a:moveTo>
                <a:cubicBezTo>
                  <a:pt x="967586" y="1255027"/>
                  <a:pt x="1055134" y="1189170"/>
                  <a:pt x="1068286" y="1166154"/>
                </a:cubicBezTo>
                <a:cubicBezTo>
                  <a:pt x="1077733" y="1149622"/>
                  <a:pt x="1076910" y="1129045"/>
                  <a:pt x="1082141" y="1110736"/>
                </a:cubicBezTo>
                <a:cubicBezTo>
                  <a:pt x="1086153" y="1096694"/>
                  <a:pt x="1091377" y="1083027"/>
                  <a:pt x="1095995" y="1069173"/>
                </a:cubicBezTo>
                <a:cubicBezTo>
                  <a:pt x="1091377" y="1004518"/>
                  <a:pt x="1093406" y="939042"/>
                  <a:pt x="1082141" y="875209"/>
                </a:cubicBezTo>
                <a:cubicBezTo>
                  <a:pt x="1079247" y="858811"/>
                  <a:pt x="1062692" y="848102"/>
                  <a:pt x="1054431" y="833645"/>
                </a:cubicBezTo>
                <a:cubicBezTo>
                  <a:pt x="1036059" y="801494"/>
                  <a:pt x="1017129" y="745645"/>
                  <a:pt x="985159" y="722809"/>
                </a:cubicBezTo>
                <a:cubicBezTo>
                  <a:pt x="969665" y="711741"/>
                  <a:pt x="947570" y="715640"/>
                  <a:pt x="929741" y="708954"/>
                </a:cubicBezTo>
                <a:cubicBezTo>
                  <a:pt x="910403" y="701702"/>
                  <a:pt x="892795" y="690481"/>
                  <a:pt x="874322" y="681245"/>
                </a:cubicBezTo>
                <a:cubicBezTo>
                  <a:pt x="818904" y="685863"/>
                  <a:pt x="761147" y="678513"/>
                  <a:pt x="708068" y="695100"/>
                </a:cubicBezTo>
                <a:cubicBezTo>
                  <a:pt x="683133" y="702892"/>
                  <a:pt x="672311" y="733315"/>
                  <a:pt x="652650" y="750518"/>
                </a:cubicBezTo>
                <a:cubicBezTo>
                  <a:pt x="635272" y="765724"/>
                  <a:pt x="617416" y="780868"/>
                  <a:pt x="597231" y="792082"/>
                </a:cubicBezTo>
                <a:cubicBezTo>
                  <a:pt x="572376" y="805890"/>
                  <a:pt x="517507" y="823275"/>
                  <a:pt x="486395" y="833645"/>
                </a:cubicBezTo>
                <a:cubicBezTo>
                  <a:pt x="449450" y="824409"/>
                  <a:pt x="407245" y="827060"/>
                  <a:pt x="375559" y="805936"/>
                </a:cubicBezTo>
                <a:cubicBezTo>
                  <a:pt x="359716" y="795374"/>
                  <a:pt x="368108" y="768450"/>
                  <a:pt x="361704" y="750518"/>
                </a:cubicBezTo>
                <a:cubicBezTo>
                  <a:pt x="344975" y="703677"/>
                  <a:pt x="322015" y="659160"/>
                  <a:pt x="306286" y="611973"/>
                </a:cubicBezTo>
                <a:lnTo>
                  <a:pt x="292431" y="570409"/>
                </a:lnTo>
                <a:cubicBezTo>
                  <a:pt x="297049" y="505754"/>
                  <a:pt x="295630" y="440382"/>
                  <a:pt x="306286" y="376445"/>
                </a:cubicBezTo>
                <a:cubicBezTo>
                  <a:pt x="309681" y="356073"/>
                  <a:pt x="326743" y="340365"/>
                  <a:pt x="333995" y="321027"/>
                </a:cubicBezTo>
                <a:cubicBezTo>
                  <a:pt x="340681" y="303198"/>
                  <a:pt x="343232" y="284082"/>
                  <a:pt x="347850" y="265609"/>
                </a:cubicBezTo>
                <a:cubicBezTo>
                  <a:pt x="352468" y="191718"/>
                  <a:pt x="361704" y="117971"/>
                  <a:pt x="361704" y="43936"/>
                </a:cubicBezTo>
                <a:cubicBezTo>
                  <a:pt x="361704" y="29332"/>
                  <a:pt x="362388" y="3758"/>
                  <a:pt x="347850" y="2373"/>
                </a:cubicBezTo>
                <a:cubicBezTo>
                  <a:pt x="255788" y="-6395"/>
                  <a:pt x="163123" y="11609"/>
                  <a:pt x="70759" y="16227"/>
                </a:cubicBezTo>
                <a:cubicBezTo>
                  <a:pt x="61523" y="34700"/>
                  <a:pt x="53297" y="53713"/>
                  <a:pt x="43050" y="71645"/>
                </a:cubicBezTo>
                <a:cubicBezTo>
                  <a:pt x="25127" y="103010"/>
                  <a:pt x="4919" y="117015"/>
                  <a:pt x="1486" y="154773"/>
                </a:cubicBezTo>
                <a:cubicBezTo>
                  <a:pt x="-1859" y="191567"/>
                  <a:pt x="1486" y="228664"/>
                  <a:pt x="1486" y="2656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za 44"/>
          <p:cNvSpPr/>
          <p:nvPr/>
        </p:nvSpPr>
        <p:spPr>
          <a:xfrm rot="5160930">
            <a:off x="1103161" y="5190869"/>
            <a:ext cx="1508112" cy="1358141"/>
          </a:xfrm>
          <a:prstGeom prst="teardrop">
            <a:avLst>
              <a:gd name="adj" fmla="val 114988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extovéPole 45"/>
          <p:cNvSpPr txBox="1"/>
          <p:nvPr/>
        </p:nvSpPr>
        <p:spPr>
          <a:xfrm rot="19374087">
            <a:off x="1237954" y="5683696"/>
            <a:ext cx="1187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usychat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7" name="Volný tvar 46"/>
          <p:cNvSpPr/>
          <p:nvPr/>
        </p:nvSpPr>
        <p:spPr>
          <a:xfrm>
            <a:off x="2673927" y="5306291"/>
            <a:ext cx="1717964" cy="1430398"/>
          </a:xfrm>
          <a:custGeom>
            <a:avLst/>
            <a:gdLst>
              <a:gd name="connsiteX0" fmla="*/ 0 w 1717964"/>
              <a:gd name="connsiteY0" fmla="*/ 1357745 h 1430398"/>
              <a:gd name="connsiteX1" fmla="*/ 55418 w 1717964"/>
              <a:gd name="connsiteY1" fmla="*/ 1427018 h 1430398"/>
              <a:gd name="connsiteX2" fmla="*/ 193964 w 1717964"/>
              <a:gd name="connsiteY2" fmla="*/ 1371600 h 1430398"/>
              <a:gd name="connsiteX3" fmla="*/ 235528 w 1717964"/>
              <a:gd name="connsiteY3" fmla="*/ 1357745 h 1430398"/>
              <a:gd name="connsiteX4" fmla="*/ 277091 w 1717964"/>
              <a:gd name="connsiteY4" fmla="*/ 1316182 h 1430398"/>
              <a:gd name="connsiteX5" fmla="*/ 318655 w 1717964"/>
              <a:gd name="connsiteY5" fmla="*/ 1288473 h 1430398"/>
              <a:gd name="connsiteX6" fmla="*/ 346364 w 1717964"/>
              <a:gd name="connsiteY6" fmla="*/ 1246909 h 1430398"/>
              <a:gd name="connsiteX7" fmla="*/ 360218 w 1717964"/>
              <a:gd name="connsiteY7" fmla="*/ 1205345 h 1430398"/>
              <a:gd name="connsiteX8" fmla="*/ 346364 w 1717964"/>
              <a:gd name="connsiteY8" fmla="*/ 1122218 h 1430398"/>
              <a:gd name="connsiteX9" fmla="*/ 304800 w 1717964"/>
              <a:gd name="connsiteY9" fmla="*/ 1108364 h 1430398"/>
              <a:gd name="connsiteX10" fmla="*/ 152400 w 1717964"/>
              <a:gd name="connsiteY10" fmla="*/ 1066800 h 1430398"/>
              <a:gd name="connsiteX11" fmla="*/ 166255 w 1717964"/>
              <a:gd name="connsiteY11" fmla="*/ 900545 h 1430398"/>
              <a:gd name="connsiteX12" fmla="*/ 221673 w 1717964"/>
              <a:gd name="connsiteY12" fmla="*/ 886691 h 1430398"/>
              <a:gd name="connsiteX13" fmla="*/ 290946 w 1717964"/>
              <a:gd name="connsiteY13" fmla="*/ 858982 h 1430398"/>
              <a:gd name="connsiteX14" fmla="*/ 401782 w 1717964"/>
              <a:gd name="connsiteY14" fmla="*/ 803564 h 1430398"/>
              <a:gd name="connsiteX15" fmla="*/ 443346 w 1717964"/>
              <a:gd name="connsiteY15" fmla="*/ 789709 h 1430398"/>
              <a:gd name="connsiteX16" fmla="*/ 540328 w 1717964"/>
              <a:gd name="connsiteY16" fmla="*/ 803564 h 1430398"/>
              <a:gd name="connsiteX17" fmla="*/ 595746 w 1717964"/>
              <a:gd name="connsiteY17" fmla="*/ 817418 h 1430398"/>
              <a:gd name="connsiteX18" fmla="*/ 831273 w 1717964"/>
              <a:gd name="connsiteY18" fmla="*/ 803564 h 1430398"/>
              <a:gd name="connsiteX19" fmla="*/ 900546 w 1717964"/>
              <a:gd name="connsiteY19" fmla="*/ 748145 h 1430398"/>
              <a:gd name="connsiteX20" fmla="*/ 997528 w 1717964"/>
              <a:gd name="connsiteY20" fmla="*/ 609600 h 1430398"/>
              <a:gd name="connsiteX21" fmla="*/ 1052946 w 1717964"/>
              <a:gd name="connsiteY21" fmla="*/ 415636 h 1430398"/>
              <a:gd name="connsiteX22" fmla="*/ 1066800 w 1717964"/>
              <a:gd name="connsiteY22" fmla="*/ 207818 h 1430398"/>
              <a:gd name="connsiteX23" fmla="*/ 1080655 w 1717964"/>
              <a:gd name="connsiteY23" fmla="*/ 166254 h 1430398"/>
              <a:gd name="connsiteX24" fmla="*/ 1136073 w 1717964"/>
              <a:gd name="connsiteY24" fmla="*/ 110836 h 1430398"/>
              <a:gd name="connsiteX25" fmla="*/ 1233055 w 1717964"/>
              <a:gd name="connsiteY25" fmla="*/ 83127 h 1430398"/>
              <a:gd name="connsiteX26" fmla="*/ 1316182 w 1717964"/>
              <a:gd name="connsiteY26" fmla="*/ 55418 h 1430398"/>
              <a:gd name="connsiteX27" fmla="*/ 1427018 w 1717964"/>
              <a:gd name="connsiteY27" fmla="*/ 27709 h 1430398"/>
              <a:gd name="connsiteX28" fmla="*/ 1468582 w 1717964"/>
              <a:gd name="connsiteY28" fmla="*/ 13854 h 1430398"/>
              <a:gd name="connsiteX29" fmla="*/ 1717964 w 1717964"/>
              <a:gd name="connsiteY29" fmla="*/ 0 h 1430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717964" h="1430398">
                <a:moveTo>
                  <a:pt x="0" y="1357745"/>
                </a:moveTo>
                <a:cubicBezTo>
                  <a:pt x="18473" y="1380836"/>
                  <a:pt x="26889" y="1419237"/>
                  <a:pt x="55418" y="1427018"/>
                </a:cubicBezTo>
                <a:cubicBezTo>
                  <a:pt x="117035" y="1443823"/>
                  <a:pt x="149870" y="1393647"/>
                  <a:pt x="193964" y="1371600"/>
                </a:cubicBezTo>
                <a:cubicBezTo>
                  <a:pt x="207026" y="1365069"/>
                  <a:pt x="221673" y="1362363"/>
                  <a:pt x="235528" y="1357745"/>
                </a:cubicBezTo>
                <a:cubicBezTo>
                  <a:pt x="249382" y="1343891"/>
                  <a:pt x="262039" y="1328725"/>
                  <a:pt x="277091" y="1316182"/>
                </a:cubicBezTo>
                <a:cubicBezTo>
                  <a:pt x="289883" y="1305522"/>
                  <a:pt x="306881" y="1300247"/>
                  <a:pt x="318655" y="1288473"/>
                </a:cubicBezTo>
                <a:cubicBezTo>
                  <a:pt x="330429" y="1276699"/>
                  <a:pt x="337128" y="1260764"/>
                  <a:pt x="346364" y="1246909"/>
                </a:cubicBezTo>
                <a:cubicBezTo>
                  <a:pt x="350982" y="1233054"/>
                  <a:pt x="360218" y="1219949"/>
                  <a:pt x="360218" y="1205345"/>
                </a:cubicBezTo>
                <a:cubicBezTo>
                  <a:pt x="360218" y="1177254"/>
                  <a:pt x="360301" y="1146608"/>
                  <a:pt x="346364" y="1122218"/>
                </a:cubicBezTo>
                <a:cubicBezTo>
                  <a:pt x="339118" y="1109538"/>
                  <a:pt x="318889" y="1112207"/>
                  <a:pt x="304800" y="1108364"/>
                </a:cubicBezTo>
                <a:cubicBezTo>
                  <a:pt x="132919" y="1061487"/>
                  <a:pt x="248069" y="1098688"/>
                  <a:pt x="152400" y="1066800"/>
                </a:cubicBezTo>
                <a:cubicBezTo>
                  <a:pt x="131512" y="1004134"/>
                  <a:pt x="116632" y="983251"/>
                  <a:pt x="166255" y="900545"/>
                </a:cubicBezTo>
                <a:cubicBezTo>
                  <a:pt x="176052" y="884217"/>
                  <a:pt x="203609" y="892712"/>
                  <a:pt x="221673" y="886691"/>
                </a:cubicBezTo>
                <a:cubicBezTo>
                  <a:pt x="245267" y="878827"/>
                  <a:pt x="268365" y="869404"/>
                  <a:pt x="290946" y="858982"/>
                </a:cubicBezTo>
                <a:cubicBezTo>
                  <a:pt x="328450" y="841672"/>
                  <a:pt x="362596" y="816626"/>
                  <a:pt x="401782" y="803564"/>
                </a:cubicBezTo>
                <a:lnTo>
                  <a:pt x="443346" y="789709"/>
                </a:lnTo>
                <a:cubicBezTo>
                  <a:pt x="475673" y="794327"/>
                  <a:pt x="508199" y="797722"/>
                  <a:pt x="540328" y="803564"/>
                </a:cubicBezTo>
                <a:cubicBezTo>
                  <a:pt x="559062" y="806970"/>
                  <a:pt x="576705" y="817418"/>
                  <a:pt x="595746" y="817418"/>
                </a:cubicBezTo>
                <a:cubicBezTo>
                  <a:pt x="674391" y="817418"/>
                  <a:pt x="752764" y="808182"/>
                  <a:pt x="831273" y="803564"/>
                </a:cubicBezTo>
                <a:cubicBezTo>
                  <a:pt x="854364" y="785091"/>
                  <a:pt x="879636" y="769055"/>
                  <a:pt x="900546" y="748145"/>
                </a:cubicBezTo>
                <a:cubicBezTo>
                  <a:pt x="928067" y="720624"/>
                  <a:pt x="981474" y="647060"/>
                  <a:pt x="997528" y="609600"/>
                </a:cubicBezTo>
                <a:cubicBezTo>
                  <a:pt x="1034284" y="523836"/>
                  <a:pt x="1037085" y="494940"/>
                  <a:pt x="1052946" y="415636"/>
                </a:cubicBezTo>
                <a:cubicBezTo>
                  <a:pt x="1057564" y="346363"/>
                  <a:pt x="1059133" y="276820"/>
                  <a:pt x="1066800" y="207818"/>
                </a:cubicBezTo>
                <a:cubicBezTo>
                  <a:pt x="1068413" y="193303"/>
                  <a:pt x="1072167" y="178138"/>
                  <a:pt x="1080655" y="166254"/>
                </a:cubicBezTo>
                <a:cubicBezTo>
                  <a:pt x="1095839" y="144996"/>
                  <a:pt x="1113139" y="123346"/>
                  <a:pt x="1136073" y="110836"/>
                </a:cubicBezTo>
                <a:cubicBezTo>
                  <a:pt x="1165589" y="94737"/>
                  <a:pt x="1200921" y="93014"/>
                  <a:pt x="1233055" y="83127"/>
                </a:cubicBezTo>
                <a:cubicBezTo>
                  <a:pt x="1260971" y="74537"/>
                  <a:pt x="1288098" y="63442"/>
                  <a:pt x="1316182" y="55418"/>
                </a:cubicBezTo>
                <a:cubicBezTo>
                  <a:pt x="1352799" y="44956"/>
                  <a:pt x="1390890" y="39752"/>
                  <a:pt x="1427018" y="27709"/>
                </a:cubicBezTo>
                <a:cubicBezTo>
                  <a:pt x="1440873" y="23091"/>
                  <a:pt x="1454044" y="15239"/>
                  <a:pt x="1468582" y="13854"/>
                </a:cubicBezTo>
                <a:cubicBezTo>
                  <a:pt x="1551462" y="5961"/>
                  <a:pt x="1717964" y="0"/>
                  <a:pt x="1717964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lza 47"/>
          <p:cNvSpPr/>
          <p:nvPr/>
        </p:nvSpPr>
        <p:spPr>
          <a:xfrm rot="9817289">
            <a:off x="6888788" y="4958974"/>
            <a:ext cx="1291195" cy="1282014"/>
          </a:xfrm>
          <a:prstGeom prst="teardrop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 rot="2066734">
            <a:off x="7020494" y="5372253"/>
            <a:ext cx="1027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sýkora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0" name="Volný tvar 49"/>
          <p:cNvSpPr/>
          <p:nvPr/>
        </p:nvSpPr>
        <p:spPr>
          <a:xfrm>
            <a:off x="5791200" y="5957455"/>
            <a:ext cx="1302327" cy="595745"/>
          </a:xfrm>
          <a:custGeom>
            <a:avLst/>
            <a:gdLst>
              <a:gd name="connsiteX0" fmla="*/ 1302327 w 1302327"/>
              <a:gd name="connsiteY0" fmla="*/ 443345 h 595745"/>
              <a:gd name="connsiteX1" fmla="*/ 997527 w 1302327"/>
              <a:gd name="connsiteY1" fmla="*/ 401781 h 595745"/>
              <a:gd name="connsiteX2" fmla="*/ 942109 w 1302327"/>
              <a:gd name="connsiteY2" fmla="*/ 360218 h 595745"/>
              <a:gd name="connsiteX3" fmla="*/ 858982 w 1302327"/>
              <a:gd name="connsiteY3" fmla="*/ 290945 h 595745"/>
              <a:gd name="connsiteX4" fmla="*/ 775855 w 1302327"/>
              <a:gd name="connsiteY4" fmla="*/ 180109 h 595745"/>
              <a:gd name="connsiteX5" fmla="*/ 734291 w 1302327"/>
              <a:gd name="connsiteY5" fmla="*/ 124690 h 595745"/>
              <a:gd name="connsiteX6" fmla="*/ 720436 w 1302327"/>
              <a:gd name="connsiteY6" fmla="*/ 83127 h 595745"/>
              <a:gd name="connsiteX7" fmla="*/ 817418 w 1302327"/>
              <a:gd name="connsiteY7" fmla="*/ 0 h 595745"/>
              <a:gd name="connsiteX8" fmla="*/ 1011382 w 1302327"/>
              <a:gd name="connsiteY8" fmla="*/ 55418 h 595745"/>
              <a:gd name="connsiteX9" fmla="*/ 1025236 w 1302327"/>
              <a:gd name="connsiteY9" fmla="*/ 96981 h 595745"/>
              <a:gd name="connsiteX10" fmla="*/ 1011382 w 1302327"/>
              <a:gd name="connsiteY10" fmla="*/ 221672 h 595745"/>
              <a:gd name="connsiteX11" fmla="*/ 955964 w 1302327"/>
              <a:gd name="connsiteY11" fmla="*/ 249381 h 595745"/>
              <a:gd name="connsiteX12" fmla="*/ 803564 w 1302327"/>
              <a:gd name="connsiteY12" fmla="*/ 277090 h 595745"/>
              <a:gd name="connsiteX13" fmla="*/ 332509 w 1302327"/>
              <a:gd name="connsiteY13" fmla="*/ 290945 h 595745"/>
              <a:gd name="connsiteX14" fmla="*/ 304800 w 1302327"/>
              <a:gd name="connsiteY14" fmla="*/ 360218 h 595745"/>
              <a:gd name="connsiteX15" fmla="*/ 249382 w 1302327"/>
              <a:gd name="connsiteY15" fmla="*/ 595745 h 595745"/>
              <a:gd name="connsiteX16" fmla="*/ 0 w 1302327"/>
              <a:gd name="connsiteY16" fmla="*/ 581890 h 595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02327" h="595745">
                <a:moveTo>
                  <a:pt x="1302327" y="443345"/>
                </a:moveTo>
                <a:cubicBezTo>
                  <a:pt x="1147253" y="434730"/>
                  <a:pt x="1098901" y="465139"/>
                  <a:pt x="997527" y="401781"/>
                </a:cubicBezTo>
                <a:cubicBezTo>
                  <a:pt x="977946" y="389543"/>
                  <a:pt x="960582" y="374072"/>
                  <a:pt x="942109" y="360218"/>
                </a:cubicBezTo>
                <a:cubicBezTo>
                  <a:pt x="846259" y="216441"/>
                  <a:pt x="999602" y="431565"/>
                  <a:pt x="858982" y="290945"/>
                </a:cubicBezTo>
                <a:cubicBezTo>
                  <a:pt x="826327" y="258290"/>
                  <a:pt x="803564" y="217054"/>
                  <a:pt x="775855" y="180109"/>
                </a:cubicBezTo>
                <a:lnTo>
                  <a:pt x="734291" y="124690"/>
                </a:lnTo>
                <a:cubicBezTo>
                  <a:pt x="729673" y="110836"/>
                  <a:pt x="716894" y="97295"/>
                  <a:pt x="720436" y="83127"/>
                </a:cubicBezTo>
                <a:cubicBezTo>
                  <a:pt x="739839" y="5516"/>
                  <a:pt x="758473" y="14736"/>
                  <a:pt x="817418" y="0"/>
                </a:cubicBezTo>
                <a:cubicBezTo>
                  <a:pt x="917615" y="9108"/>
                  <a:pt x="961296" y="-19711"/>
                  <a:pt x="1011382" y="55418"/>
                </a:cubicBezTo>
                <a:cubicBezTo>
                  <a:pt x="1019483" y="67569"/>
                  <a:pt x="1020618" y="83127"/>
                  <a:pt x="1025236" y="96981"/>
                </a:cubicBezTo>
                <a:cubicBezTo>
                  <a:pt x="1020618" y="138545"/>
                  <a:pt x="1028687" y="183601"/>
                  <a:pt x="1011382" y="221672"/>
                </a:cubicBezTo>
                <a:cubicBezTo>
                  <a:pt x="1002836" y="240474"/>
                  <a:pt x="975302" y="242129"/>
                  <a:pt x="955964" y="249381"/>
                </a:cubicBezTo>
                <a:cubicBezTo>
                  <a:pt x="921715" y="262224"/>
                  <a:pt x="828759" y="275861"/>
                  <a:pt x="803564" y="277090"/>
                </a:cubicBezTo>
                <a:cubicBezTo>
                  <a:pt x="646664" y="284744"/>
                  <a:pt x="489527" y="286327"/>
                  <a:pt x="332509" y="290945"/>
                </a:cubicBezTo>
                <a:cubicBezTo>
                  <a:pt x="323273" y="314036"/>
                  <a:pt x="308317" y="335598"/>
                  <a:pt x="304800" y="360218"/>
                </a:cubicBezTo>
                <a:cubicBezTo>
                  <a:pt x="270101" y="603110"/>
                  <a:pt x="365112" y="557166"/>
                  <a:pt x="249382" y="595745"/>
                </a:cubicBezTo>
                <a:cubicBezTo>
                  <a:pt x="18491" y="581314"/>
                  <a:pt x="101744" y="581890"/>
                  <a:pt x="0" y="58189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Slza 50"/>
          <p:cNvSpPr/>
          <p:nvPr/>
        </p:nvSpPr>
        <p:spPr>
          <a:xfrm rot="9473537">
            <a:off x="479184" y="2075870"/>
            <a:ext cx="1197386" cy="1190150"/>
          </a:xfrm>
          <a:prstGeom prst="teardrop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TextovéPole 51"/>
          <p:cNvSpPr txBox="1"/>
          <p:nvPr/>
        </p:nvSpPr>
        <p:spPr>
          <a:xfrm rot="20651081">
            <a:off x="599403" y="2412930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sýček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3" name="Volný tvar 52"/>
          <p:cNvSpPr/>
          <p:nvPr/>
        </p:nvSpPr>
        <p:spPr>
          <a:xfrm>
            <a:off x="138545" y="2036618"/>
            <a:ext cx="609600" cy="1551709"/>
          </a:xfrm>
          <a:custGeom>
            <a:avLst/>
            <a:gdLst>
              <a:gd name="connsiteX0" fmla="*/ 609600 w 609600"/>
              <a:gd name="connsiteY0" fmla="*/ 1399309 h 1551709"/>
              <a:gd name="connsiteX1" fmla="*/ 554182 w 609600"/>
              <a:gd name="connsiteY1" fmla="*/ 1537855 h 1551709"/>
              <a:gd name="connsiteX2" fmla="*/ 498764 w 609600"/>
              <a:gd name="connsiteY2" fmla="*/ 1551709 h 1551709"/>
              <a:gd name="connsiteX3" fmla="*/ 401782 w 609600"/>
              <a:gd name="connsiteY3" fmla="*/ 1537855 h 1551709"/>
              <a:gd name="connsiteX4" fmla="*/ 387928 w 609600"/>
              <a:gd name="connsiteY4" fmla="*/ 1496291 h 1551709"/>
              <a:gd name="connsiteX5" fmla="*/ 401782 w 609600"/>
              <a:gd name="connsiteY5" fmla="*/ 1371600 h 1551709"/>
              <a:gd name="connsiteX6" fmla="*/ 387928 w 609600"/>
              <a:gd name="connsiteY6" fmla="*/ 1274618 h 1551709"/>
              <a:gd name="connsiteX7" fmla="*/ 304800 w 609600"/>
              <a:gd name="connsiteY7" fmla="*/ 1246909 h 1551709"/>
              <a:gd name="connsiteX8" fmla="*/ 69273 w 609600"/>
              <a:gd name="connsiteY8" fmla="*/ 1205346 h 1551709"/>
              <a:gd name="connsiteX9" fmla="*/ 83128 w 609600"/>
              <a:gd name="connsiteY9" fmla="*/ 1080655 h 1551709"/>
              <a:gd name="connsiteX10" fmla="*/ 124691 w 609600"/>
              <a:gd name="connsiteY10" fmla="*/ 1052946 h 1551709"/>
              <a:gd name="connsiteX11" fmla="*/ 180110 w 609600"/>
              <a:gd name="connsiteY11" fmla="*/ 1011382 h 1551709"/>
              <a:gd name="connsiteX12" fmla="*/ 221673 w 609600"/>
              <a:gd name="connsiteY12" fmla="*/ 872837 h 1551709"/>
              <a:gd name="connsiteX13" fmla="*/ 207819 w 609600"/>
              <a:gd name="connsiteY13" fmla="*/ 720437 h 1551709"/>
              <a:gd name="connsiteX14" fmla="*/ 180110 w 609600"/>
              <a:gd name="connsiteY14" fmla="*/ 692727 h 1551709"/>
              <a:gd name="connsiteX15" fmla="*/ 124691 w 609600"/>
              <a:gd name="connsiteY15" fmla="*/ 581891 h 1551709"/>
              <a:gd name="connsiteX16" fmla="*/ 96982 w 609600"/>
              <a:gd name="connsiteY16" fmla="*/ 526473 h 1551709"/>
              <a:gd name="connsiteX17" fmla="*/ 0 w 609600"/>
              <a:gd name="connsiteY17" fmla="*/ 471055 h 1551709"/>
              <a:gd name="connsiteX18" fmla="*/ 27710 w 609600"/>
              <a:gd name="connsiteY18" fmla="*/ 332509 h 1551709"/>
              <a:gd name="connsiteX19" fmla="*/ 124691 w 609600"/>
              <a:gd name="connsiteY19" fmla="*/ 249382 h 1551709"/>
              <a:gd name="connsiteX20" fmla="*/ 221673 w 609600"/>
              <a:gd name="connsiteY20" fmla="*/ 152400 h 1551709"/>
              <a:gd name="connsiteX21" fmla="*/ 346364 w 609600"/>
              <a:gd name="connsiteY21" fmla="*/ 41564 h 1551709"/>
              <a:gd name="connsiteX22" fmla="*/ 387928 w 609600"/>
              <a:gd name="connsiteY22" fmla="*/ 0 h 1551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09600" h="1551709">
                <a:moveTo>
                  <a:pt x="609600" y="1399309"/>
                </a:moveTo>
                <a:cubicBezTo>
                  <a:pt x="600159" y="1465401"/>
                  <a:pt x="614527" y="1503372"/>
                  <a:pt x="554182" y="1537855"/>
                </a:cubicBezTo>
                <a:cubicBezTo>
                  <a:pt x="537650" y="1547302"/>
                  <a:pt x="517237" y="1547091"/>
                  <a:pt x="498764" y="1551709"/>
                </a:cubicBezTo>
                <a:cubicBezTo>
                  <a:pt x="466437" y="1547091"/>
                  <a:pt x="430990" y="1552459"/>
                  <a:pt x="401782" y="1537855"/>
                </a:cubicBezTo>
                <a:cubicBezTo>
                  <a:pt x="388720" y="1531324"/>
                  <a:pt x="387928" y="1510895"/>
                  <a:pt x="387928" y="1496291"/>
                </a:cubicBezTo>
                <a:cubicBezTo>
                  <a:pt x="387928" y="1454472"/>
                  <a:pt x="397164" y="1413164"/>
                  <a:pt x="401782" y="1371600"/>
                </a:cubicBezTo>
                <a:cubicBezTo>
                  <a:pt x="397164" y="1339273"/>
                  <a:pt x="407977" y="1300395"/>
                  <a:pt x="387928" y="1274618"/>
                </a:cubicBezTo>
                <a:cubicBezTo>
                  <a:pt x="369996" y="1251562"/>
                  <a:pt x="333715" y="1251040"/>
                  <a:pt x="304800" y="1246909"/>
                </a:cubicBezTo>
                <a:cubicBezTo>
                  <a:pt x="161196" y="1226395"/>
                  <a:pt x="239840" y="1239459"/>
                  <a:pt x="69273" y="1205346"/>
                </a:cubicBezTo>
                <a:cubicBezTo>
                  <a:pt x="73891" y="1163782"/>
                  <a:pt x="68837" y="1119957"/>
                  <a:pt x="83128" y="1080655"/>
                </a:cubicBezTo>
                <a:cubicBezTo>
                  <a:pt x="88818" y="1065007"/>
                  <a:pt x="111142" y="1062624"/>
                  <a:pt x="124691" y="1052946"/>
                </a:cubicBezTo>
                <a:cubicBezTo>
                  <a:pt x="143481" y="1039524"/>
                  <a:pt x="161637" y="1025237"/>
                  <a:pt x="180110" y="1011382"/>
                </a:cubicBezTo>
                <a:cubicBezTo>
                  <a:pt x="213840" y="910191"/>
                  <a:pt x="200735" y="956591"/>
                  <a:pt x="221673" y="872837"/>
                </a:cubicBezTo>
                <a:cubicBezTo>
                  <a:pt x="217055" y="822037"/>
                  <a:pt x="219289" y="770140"/>
                  <a:pt x="207819" y="720437"/>
                </a:cubicBezTo>
                <a:cubicBezTo>
                  <a:pt x="204882" y="707709"/>
                  <a:pt x="186831" y="703928"/>
                  <a:pt x="180110" y="692727"/>
                </a:cubicBezTo>
                <a:cubicBezTo>
                  <a:pt x="158858" y="657307"/>
                  <a:pt x="143164" y="618836"/>
                  <a:pt x="124691" y="581891"/>
                </a:cubicBezTo>
                <a:cubicBezTo>
                  <a:pt x="115455" y="563418"/>
                  <a:pt x="115455" y="535709"/>
                  <a:pt x="96982" y="526473"/>
                </a:cubicBezTo>
                <a:cubicBezTo>
                  <a:pt x="26671" y="491317"/>
                  <a:pt x="58748" y="510220"/>
                  <a:pt x="0" y="471055"/>
                </a:cubicBezTo>
                <a:cubicBezTo>
                  <a:pt x="9237" y="424873"/>
                  <a:pt x="9158" y="375798"/>
                  <a:pt x="27710" y="332509"/>
                </a:cubicBezTo>
                <a:cubicBezTo>
                  <a:pt x="48565" y="283848"/>
                  <a:pt x="90925" y="279771"/>
                  <a:pt x="124691" y="249382"/>
                </a:cubicBezTo>
                <a:cubicBezTo>
                  <a:pt x="158673" y="218798"/>
                  <a:pt x="189346" y="184727"/>
                  <a:pt x="221673" y="152400"/>
                </a:cubicBezTo>
                <a:cubicBezTo>
                  <a:pt x="393765" y="-19692"/>
                  <a:pt x="203664" y="163878"/>
                  <a:pt x="346364" y="41564"/>
                </a:cubicBezTo>
                <a:cubicBezTo>
                  <a:pt x="361240" y="28813"/>
                  <a:pt x="387928" y="0"/>
                  <a:pt x="387928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Slza 54"/>
          <p:cNvSpPr/>
          <p:nvPr/>
        </p:nvSpPr>
        <p:spPr>
          <a:xfrm rot="5400000">
            <a:off x="4357678" y="5162362"/>
            <a:ext cx="1287090" cy="1301793"/>
          </a:xfrm>
          <a:prstGeom prst="teardrop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4622304" y="5548389"/>
            <a:ext cx="829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sysel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8" name="Slza 57"/>
          <p:cNvSpPr/>
          <p:nvPr/>
        </p:nvSpPr>
        <p:spPr>
          <a:xfrm rot="10091167">
            <a:off x="81481" y="4239296"/>
            <a:ext cx="1333330" cy="1240439"/>
          </a:xfrm>
          <a:prstGeom prst="teardrop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 rot="2422436">
            <a:off x="357946" y="4604864"/>
            <a:ext cx="853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syčet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1" name="Volný tvar 60"/>
          <p:cNvSpPr/>
          <p:nvPr/>
        </p:nvSpPr>
        <p:spPr>
          <a:xfrm>
            <a:off x="55418" y="5569527"/>
            <a:ext cx="929794" cy="955964"/>
          </a:xfrm>
          <a:custGeom>
            <a:avLst/>
            <a:gdLst>
              <a:gd name="connsiteX0" fmla="*/ 166255 w 929794"/>
              <a:gd name="connsiteY0" fmla="*/ 0 h 955964"/>
              <a:gd name="connsiteX1" fmla="*/ 41564 w 929794"/>
              <a:gd name="connsiteY1" fmla="*/ 110837 h 955964"/>
              <a:gd name="connsiteX2" fmla="*/ 27709 w 929794"/>
              <a:gd name="connsiteY2" fmla="*/ 152400 h 955964"/>
              <a:gd name="connsiteX3" fmla="*/ 0 w 929794"/>
              <a:gd name="connsiteY3" fmla="*/ 193964 h 955964"/>
              <a:gd name="connsiteX4" fmla="*/ 13855 w 929794"/>
              <a:gd name="connsiteY4" fmla="*/ 235528 h 955964"/>
              <a:gd name="connsiteX5" fmla="*/ 69273 w 929794"/>
              <a:gd name="connsiteY5" fmla="*/ 249382 h 955964"/>
              <a:gd name="connsiteX6" fmla="*/ 110837 w 929794"/>
              <a:gd name="connsiteY6" fmla="*/ 263237 h 955964"/>
              <a:gd name="connsiteX7" fmla="*/ 221673 w 929794"/>
              <a:gd name="connsiteY7" fmla="*/ 207818 h 955964"/>
              <a:gd name="connsiteX8" fmla="*/ 263237 w 929794"/>
              <a:gd name="connsiteY8" fmla="*/ 193964 h 955964"/>
              <a:gd name="connsiteX9" fmla="*/ 332509 w 929794"/>
              <a:gd name="connsiteY9" fmla="*/ 166255 h 955964"/>
              <a:gd name="connsiteX10" fmla="*/ 443346 w 929794"/>
              <a:gd name="connsiteY10" fmla="*/ 138546 h 955964"/>
              <a:gd name="connsiteX11" fmla="*/ 484909 w 929794"/>
              <a:gd name="connsiteY11" fmla="*/ 124691 h 955964"/>
              <a:gd name="connsiteX12" fmla="*/ 609600 w 929794"/>
              <a:gd name="connsiteY12" fmla="*/ 152400 h 955964"/>
              <a:gd name="connsiteX13" fmla="*/ 623455 w 929794"/>
              <a:gd name="connsiteY13" fmla="*/ 193964 h 955964"/>
              <a:gd name="connsiteX14" fmla="*/ 651164 w 929794"/>
              <a:gd name="connsiteY14" fmla="*/ 346364 h 955964"/>
              <a:gd name="connsiteX15" fmla="*/ 637309 w 929794"/>
              <a:gd name="connsiteY15" fmla="*/ 429491 h 955964"/>
              <a:gd name="connsiteX16" fmla="*/ 457200 w 929794"/>
              <a:gd name="connsiteY16" fmla="*/ 484909 h 955964"/>
              <a:gd name="connsiteX17" fmla="*/ 387927 w 929794"/>
              <a:gd name="connsiteY17" fmla="*/ 498764 h 955964"/>
              <a:gd name="connsiteX18" fmla="*/ 346364 w 929794"/>
              <a:gd name="connsiteY18" fmla="*/ 512618 h 955964"/>
              <a:gd name="connsiteX19" fmla="*/ 290946 w 929794"/>
              <a:gd name="connsiteY19" fmla="*/ 526473 h 955964"/>
              <a:gd name="connsiteX20" fmla="*/ 207818 w 929794"/>
              <a:gd name="connsiteY20" fmla="*/ 595746 h 955964"/>
              <a:gd name="connsiteX21" fmla="*/ 277091 w 929794"/>
              <a:gd name="connsiteY21" fmla="*/ 845128 h 955964"/>
              <a:gd name="connsiteX22" fmla="*/ 443346 w 929794"/>
              <a:gd name="connsiteY22" fmla="*/ 817418 h 955964"/>
              <a:gd name="connsiteX23" fmla="*/ 526473 w 929794"/>
              <a:gd name="connsiteY23" fmla="*/ 720437 h 955964"/>
              <a:gd name="connsiteX24" fmla="*/ 568037 w 929794"/>
              <a:gd name="connsiteY24" fmla="*/ 692728 h 955964"/>
              <a:gd name="connsiteX25" fmla="*/ 720437 w 929794"/>
              <a:gd name="connsiteY25" fmla="*/ 623455 h 955964"/>
              <a:gd name="connsiteX26" fmla="*/ 789709 w 929794"/>
              <a:gd name="connsiteY26" fmla="*/ 609600 h 955964"/>
              <a:gd name="connsiteX27" fmla="*/ 886691 w 929794"/>
              <a:gd name="connsiteY27" fmla="*/ 637309 h 955964"/>
              <a:gd name="connsiteX28" fmla="*/ 914400 w 929794"/>
              <a:gd name="connsiteY28" fmla="*/ 720437 h 955964"/>
              <a:gd name="connsiteX29" fmla="*/ 928255 w 929794"/>
              <a:gd name="connsiteY29" fmla="*/ 955964 h 95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29794" h="955964">
                <a:moveTo>
                  <a:pt x="166255" y="0"/>
                </a:moveTo>
                <a:cubicBezTo>
                  <a:pt x="160669" y="4655"/>
                  <a:pt x="58334" y="85683"/>
                  <a:pt x="41564" y="110837"/>
                </a:cubicBezTo>
                <a:cubicBezTo>
                  <a:pt x="33463" y="122988"/>
                  <a:pt x="34240" y="139338"/>
                  <a:pt x="27709" y="152400"/>
                </a:cubicBezTo>
                <a:cubicBezTo>
                  <a:pt x="20262" y="167293"/>
                  <a:pt x="9236" y="180109"/>
                  <a:pt x="0" y="193964"/>
                </a:cubicBezTo>
                <a:cubicBezTo>
                  <a:pt x="4618" y="207819"/>
                  <a:pt x="2451" y="226405"/>
                  <a:pt x="13855" y="235528"/>
                </a:cubicBezTo>
                <a:cubicBezTo>
                  <a:pt x="28724" y="247423"/>
                  <a:pt x="50964" y="244151"/>
                  <a:pt x="69273" y="249382"/>
                </a:cubicBezTo>
                <a:cubicBezTo>
                  <a:pt x="83315" y="253394"/>
                  <a:pt x="96982" y="258619"/>
                  <a:pt x="110837" y="263237"/>
                </a:cubicBezTo>
                <a:cubicBezTo>
                  <a:pt x="249300" y="235543"/>
                  <a:pt x="121873" y="274350"/>
                  <a:pt x="221673" y="207818"/>
                </a:cubicBezTo>
                <a:cubicBezTo>
                  <a:pt x="233824" y="199717"/>
                  <a:pt x="249563" y="199092"/>
                  <a:pt x="263237" y="193964"/>
                </a:cubicBezTo>
                <a:cubicBezTo>
                  <a:pt x="286523" y="185232"/>
                  <a:pt x="308739" y="173569"/>
                  <a:pt x="332509" y="166255"/>
                </a:cubicBezTo>
                <a:cubicBezTo>
                  <a:pt x="368908" y="155055"/>
                  <a:pt x="407218" y="150589"/>
                  <a:pt x="443346" y="138546"/>
                </a:cubicBezTo>
                <a:lnTo>
                  <a:pt x="484909" y="124691"/>
                </a:lnTo>
                <a:cubicBezTo>
                  <a:pt x="526473" y="133927"/>
                  <a:pt x="571517" y="133359"/>
                  <a:pt x="609600" y="152400"/>
                </a:cubicBezTo>
                <a:cubicBezTo>
                  <a:pt x="622662" y="158931"/>
                  <a:pt x="619913" y="179796"/>
                  <a:pt x="623455" y="193964"/>
                </a:cubicBezTo>
                <a:cubicBezTo>
                  <a:pt x="633133" y="232678"/>
                  <a:pt x="644990" y="309323"/>
                  <a:pt x="651164" y="346364"/>
                </a:cubicBezTo>
                <a:cubicBezTo>
                  <a:pt x="646546" y="374073"/>
                  <a:pt x="648718" y="403821"/>
                  <a:pt x="637309" y="429491"/>
                </a:cubicBezTo>
                <a:cubicBezTo>
                  <a:pt x="606172" y="499550"/>
                  <a:pt x="512806" y="479349"/>
                  <a:pt x="457200" y="484909"/>
                </a:cubicBezTo>
                <a:cubicBezTo>
                  <a:pt x="434109" y="489527"/>
                  <a:pt x="410772" y="493053"/>
                  <a:pt x="387927" y="498764"/>
                </a:cubicBezTo>
                <a:cubicBezTo>
                  <a:pt x="373759" y="502306"/>
                  <a:pt x="360406" y="508606"/>
                  <a:pt x="346364" y="512618"/>
                </a:cubicBezTo>
                <a:cubicBezTo>
                  <a:pt x="328055" y="517849"/>
                  <a:pt x="309419" y="521855"/>
                  <a:pt x="290946" y="526473"/>
                </a:cubicBezTo>
                <a:cubicBezTo>
                  <a:pt x="277626" y="535353"/>
                  <a:pt x="208738" y="577353"/>
                  <a:pt x="207818" y="595746"/>
                </a:cubicBezTo>
                <a:cubicBezTo>
                  <a:pt x="196003" y="832033"/>
                  <a:pt x="168150" y="808814"/>
                  <a:pt x="277091" y="845128"/>
                </a:cubicBezTo>
                <a:cubicBezTo>
                  <a:pt x="332509" y="835891"/>
                  <a:pt x="389721" y="834176"/>
                  <a:pt x="443346" y="817418"/>
                </a:cubicBezTo>
                <a:cubicBezTo>
                  <a:pt x="518156" y="794040"/>
                  <a:pt x="485871" y="769159"/>
                  <a:pt x="526473" y="720437"/>
                </a:cubicBezTo>
                <a:cubicBezTo>
                  <a:pt x="537133" y="707645"/>
                  <a:pt x="553419" y="700702"/>
                  <a:pt x="568037" y="692728"/>
                </a:cubicBezTo>
                <a:cubicBezTo>
                  <a:pt x="608470" y="670674"/>
                  <a:pt x="669196" y="636265"/>
                  <a:pt x="720437" y="623455"/>
                </a:cubicBezTo>
                <a:cubicBezTo>
                  <a:pt x="743282" y="617744"/>
                  <a:pt x="766618" y="614218"/>
                  <a:pt x="789709" y="609600"/>
                </a:cubicBezTo>
                <a:cubicBezTo>
                  <a:pt x="822036" y="618836"/>
                  <a:pt x="861562" y="614972"/>
                  <a:pt x="886691" y="637309"/>
                </a:cubicBezTo>
                <a:cubicBezTo>
                  <a:pt x="908521" y="656714"/>
                  <a:pt x="909598" y="691626"/>
                  <a:pt x="914400" y="720437"/>
                </a:cubicBezTo>
                <a:cubicBezTo>
                  <a:pt x="936607" y="853673"/>
                  <a:pt x="928255" y="775473"/>
                  <a:pt x="928255" y="95596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Slza 61"/>
          <p:cNvSpPr/>
          <p:nvPr/>
        </p:nvSpPr>
        <p:spPr>
          <a:xfrm rot="4089121">
            <a:off x="3571142" y="3121473"/>
            <a:ext cx="1150016" cy="1482072"/>
          </a:xfrm>
          <a:prstGeom prst="teardrop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TextovéPole 62"/>
          <p:cNvSpPr txBox="1"/>
          <p:nvPr/>
        </p:nvSpPr>
        <p:spPr>
          <a:xfrm rot="20155449">
            <a:off x="3666900" y="3574149"/>
            <a:ext cx="878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sypat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4" name="Volný tvar 63"/>
          <p:cNvSpPr/>
          <p:nvPr/>
        </p:nvSpPr>
        <p:spPr>
          <a:xfrm>
            <a:off x="5056909" y="2535382"/>
            <a:ext cx="1787236" cy="1579418"/>
          </a:xfrm>
          <a:custGeom>
            <a:avLst/>
            <a:gdLst>
              <a:gd name="connsiteX0" fmla="*/ 0 w 1787236"/>
              <a:gd name="connsiteY0" fmla="*/ 1579418 h 1579418"/>
              <a:gd name="connsiteX1" fmla="*/ 13855 w 1787236"/>
              <a:gd name="connsiteY1" fmla="*/ 1274618 h 1579418"/>
              <a:gd name="connsiteX2" fmla="*/ 55418 w 1787236"/>
              <a:gd name="connsiteY2" fmla="*/ 1246909 h 1579418"/>
              <a:gd name="connsiteX3" fmla="*/ 124691 w 1787236"/>
              <a:gd name="connsiteY3" fmla="*/ 1219200 h 1579418"/>
              <a:gd name="connsiteX4" fmla="*/ 180109 w 1787236"/>
              <a:gd name="connsiteY4" fmla="*/ 1191491 h 1579418"/>
              <a:gd name="connsiteX5" fmla="*/ 290946 w 1787236"/>
              <a:gd name="connsiteY5" fmla="*/ 1163782 h 1579418"/>
              <a:gd name="connsiteX6" fmla="*/ 374073 w 1787236"/>
              <a:gd name="connsiteY6" fmla="*/ 1177636 h 1579418"/>
              <a:gd name="connsiteX7" fmla="*/ 443346 w 1787236"/>
              <a:gd name="connsiteY7" fmla="*/ 1246909 h 1579418"/>
              <a:gd name="connsiteX8" fmla="*/ 457200 w 1787236"/>
              <a:gd name="connsiteY8" fmla="*/ 1288473 h 1579418"/>
              <a:gd name="connsiteX9" fmla="*/ 484909 w 1787236"/>
              <a:gd name="connsiteY9" fmla="*/ 1330036 h 1579418"/>
              <a:gd name="connsiteX10" fmla="*/ 498764 w 1787236"/>
              <a:gd name="connsiteY10" fmla="*/ 1399309 h 1579418"/>
              <a:gd name="connsiteX11" fmla="*/ 540327 w 1787236"/>
              <a:gd name="connsiteY11" fmla="*/ 1482436 h 1579418"/>
              <a:gd name="connsiteX12" fmla="*/ 803564 w 1787236"/>
              <a:gd name="connsiteY12" fmla="*/ 1399309 h 1579418"/>
              <a:gd name="connsiteX13" fmla="*/ 845127 w 1787236"/>
              <a:gd name="connsiteY13" fmla="*/ 1343891 h 1579418"/>
              <a:gd name="connsiteX14" fmla="*/ 872836 w 1787236"/>
              <a:gd name="connsiteY14" fmla="*/ 1205345 h 1579418"/>
              <a:gd name="connsiteX15" fmla="*/ 942109 w 1787236"/>
              <a:gd name="connsiteY15" fmla="*/ 1094509 h 1579418"/>
              <a:gd name="connsiteX16" fmla="*/ 997527 w 1787236"/>
              <a:gd name="connsiteY16" fmla="*/ 1080654 h 1579418"/>
              <a:gd name="connsiteX17" fmla="*/ 1149927 w 1787236"/>
              <a:gd name="connsiteY17" fmla="*/ 1094509 h 1579418"/>
              <a:gd name="connsiteX18" fmla="*/ 1191491 w 1787236"/>
              <a:gd name="connsiteY18" fmla="*/ 1149927 h 1579418"/>
              <a:gd name="connsiteX19" fmla="*/ 1233055 w 1787236"/>
              <a:gd name="connsiteY19" fmla="*/ 1163782 h 1579418"/>
              <a:gd name="connsiteX20" fmla="*/ 1274618 w 1787236"/>
              <a:gd name="connsiteY20" fmla="*/ 1066800 h 1579418"/>
              <a:gd name="connsiteX21" fmla="*/ 1302327 w 1787236"/>
              <a:gd name="connsiteY21" fmla="*/ 983673 h 1579418"/>
              <a:gd name="connsiteX22" fmla="*/ 1330036 w 1787236"/>
              <a:gd name="connsiteY22" fmla="*/ 928254 h 1579418"/>
              <a:gd name="connsiteX23" fmla="*/ 1357746 w 1787236"/>
              <a:gd name="connsiteY23" fmla="*/ 831273 h 1579418"/>
              <a:gd name="connsiteX24" fmla="*/ 1385455 w 1787236"/>
              <a:gd name="connsiteY24" fmla="*/ 775854 h 1579418"/>
              <a:gd name="connsiteX25" fmla="*/ 1413164 w 1787236"/>
              <a:gd name="connsiteY25" fmla="*/ 401782 h 1579418"/>
              <a:gd name="connsiteX26" fmla="*/ 1468582 w 1787236"/>
              <a:gd name="connsiteY26" fmla="*/ 277091 h 1579418"/>
              <a:gd name="connsiteX27" fmla="*/ 1510146 w 1787236"/>
              <a:gd name="connsiteY27" fmla="*/ 221673 h 1579418"/>
              <a:gd name="connsiteX28" fmla="*/ 1565564 w 1787236"/>
              <a:gd name="connsiteY28" fmla="*/ 180109 h 1579418"/>
              <a:gd name="connsiteX29" fmla="*/ 1593273 w 1787236"/>
              <a:gd name="connsiteY29" fmla="*/ 138545 h 1579418"/>
              <a:gd name="connsiteX30" fmla="*/ 1759527 w 1787236"/>
              <a:gd name="connsiteY30" fmla="*/ 13854 h 1579418"/>
              <a:gd name="connsiteX31" fmla="*/ 1787236 w 1787236"/>
              <a:gd name="connsiteY31" fmla="*/ 0 h 1579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787236" h="1579418">
                <a:moveTo>
                  <a:pt x="0" y="1579418"/>
                </a:moveTo>
                <a:cubicBezTo>
                  <a:pt x="4618" y="1477818"/>
                  <a:pt x="-2865" y="1374939"/>
                  <a:pt x="13855" y="1274618"/>
                </a:cubicBezTo>
                <a:cubicBezTo>
                  <a:pt x="16592" y="1258194"/>
                  <a:pt x="40525" y="1254356"/>
                  <a:pt x="55418" y="1246909"/>
                </a:cubicBezTo>
                <a:cubicBezTo>
                  <a:pt x="77662" y="1235787"/>
                  <a:pt x="101965" y="1229301"/>
                  <a:pt x="124691" y="1219200"/>
                </a:cubicBezTo>
                <a:cubicBezTo>
                  <a:pt x="143564" y="1210812"/>
                  <a:pt x="160516" y="1198022"/>
                  <a:pt x="180109" y="1191491"/>
                </a:cubicBezTo>
                <a:cubicBezTo>
                  <a:pt x="216237" y="1179448"/>
                  <a:pt x="290946" y="1163782"/>
                  <a:pt x="290946" y="1163782"/>
                </a:cubicBezTo>
                <a:cubicBezTo>
                  <a:pt x="318655" y="1168400"/>
                  <a:pt x="349412" y="1164185"/>
                  <a:pt x="374073" y="1177636"/>
                </a:cubicBezTo>
                <a:cubicBezTo>
                  <a:pt x="402741" y="1193273"/>
                  <a:pt x="443346" y="1246909"/>
                  <a:pt x="443346" y="1246909"/>
                </a:cubicBezTo>
                <a:cubicBezTo>
                  <a:pt x="447964" y="1260764"/>
                  <a:pt x="450669" y="1275411"/>
                  <a:pt x="457200" y="1288473"/>
                </a:cubicBezTo>
                <a:cubicBezTo>
                  <a:pt x="464646" y="1303366"/>
                  <a:pt x="479062" y="1314445"/>
                  <a:pt x="484909" y="1330036"/>
                </a:cubicBezTo>
                <a:cubicBezTo>
                  <a:pt x="493177" y="1352085"/>
                  <a:pt x="493053" y="1376464"/>
                  <a:pt x="498764" y="1399309"/>
                </a:cubicBezTo>
                <a:cubicBezTo>
                  <a:pt x="510237" y="1445200"/>
                  <a:pt x="513236" y="1441799"/>
                  <a:pt x="540327" y="1482436"/>
                </a:cubicBezTo>
                <a:cubicBezTo>
                  <a:pt x="734354" y="1456566"/>
                  <a:pt x="713565" y="1502166"/>
                  <a:pt x="803564" y="1399309"/>
                </a:cubicBezTo>
                <a:cubicBezTo>
                  <a:pt x="818769" y="1381931"/>
                  <a:pt x="831273" y="1362364"/>
                  <a:pt x="845127" y="1343891"/>
                </a:cubicBezTo>
                <a:cubicBezTo>
                  <a:pt x="848836" y="1317926"/>
                  <a:pt x="854117" y="1239664"/>
                  <a:pt x="872836" y="1205345"/>
                </a:cubicBezTo>
                <a:cubicBezTo>
                  <a:pt x="893698" y="1167097"/>
                  <a:pt x="899842" y="1105076"/>
                  <a:pt x="942109" y="1094509"/>
                </a:cubicBezTo>
                <a:lnTo>
                  <a:pt x="997527" y="1080654"/>
                </a:lnTo>
                <a:cubicBezTo>
                  <a:pt x="1048327" y="1085272"/>
                  <a:pt x="1101889" y="1077353"/>
                  <a:pt x="1149927" y="1094509"/>
                </a:cubicBezTo>
                <a:cubicBezTo>
                  <a:pt x="1171673" y="1102275"/>
                  <a:pt x="1173752" y="1135145"/>
                  <a:pt x="1191491" y="1149927"/>
                </a:cubicBezTo>
                <a:cubicBezTo>
                  <a:pt x="1202710" y="1159276"/>
                  <a:pt x="1219200" y="1159164"/>
                  <a:pt x="1233055" y="1163782"/>
                </a:cubicBezTo>
                <a:cubicBezTo>
                  <a:pt x="1246909" y="1131455"/>
                  <a:pt x="1261992" y="1099627"/>
                  <a:pt x="1274618" y="1066800"/>
                </a:cubicBezTo>
                <a:cubicBezTo>
                  <a:pt x="1285103" y="1039539"/>
                  <a:pt x="1291480" y="1010792"/>
                  <a:pt x="1302327" y="983673"/>
                </a:cubicBezTo>
                <a:cubicBezTo>
                  <a:pt x="1309997" y="964497"/>
                  <a:pt x="1321900" y="947237"/>
                  <a:pt x="1330036" y="928254"/>
                </a:cubicBezTo>
                <a:cubicBezTo>
                  <a:pt x="1363533" y="850096"/>
                  <a:pt x="1322591" y="925020"/>
                  <a:pt x="1357746" y="831273"/>
                </a:cubicBezTo>
                <a:cubicBezTo>
                  <a:pt x="1364998" y="811935"/>
                  <a:pt x="1376219" y="794327"/>
                  <a:pt x="1385455" y="775854"/>
                </a:cubicBezTo>
                <a:cubicBezTo>
                  <a:pt x="1421017" y="562472"/>
                  <a:pt x="1378109" y="839975"/>
                  <a:pt x="1413164" y="401782"/>
                </a:cubicBezTo>
                <a:cubicBezTo>
                  <a:pt x="1417247" y="350744"/>
                  <a:pt x="1440275" y="319551"/>
                  <a:pt x="1468582" y="277091"/>
                </a:cubicBezTo>
                <a:cubicBezTo>
                  <a:pt x="1481391" y="257878"/>
                  <a:pt x="1493818" y="238001"/>
                  <a:pt x="1510146" y="221673"/>
                </a:cubicBezTo>
                <a:cubicBezTo>
                  <a:pt x="1526474" y="205345"/>
                  <a:pt x="1549236" y="196437"/>
                  <a:pt x="1565564" y="180109"/>
                </a:cubicBezTo>
                <a:cubicBezTo>
                  <a:pt x="1577338" y="168335"/>
                  <a:pt x="1580952" y="149746"/>
                  <a:pt x="1593273" y="138545"/>
                </a:cubicBezTo>
                <a:cubicBezTo>
                  <a:pt x="1614311" y="119420"/>
                  <a:pt x="1711086" y="42918"/>
                  <a:pt x="1759527" y="13854"/>
                </a:cubicBezTo>
                <a:cubicBezTo>
                  <a:pt x="1768382" y="8541"/>
                  <a:pt x="1778000" y="4618"/>
                  <a:pt x="1787236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olný tvar 64"/>
          <p:cNvSpPr/>
          <p:nvPr/>
        </p:nvSpPr>
        <p:spPr>
          <a:xfrm>
            <a:off x="3602182" y="6400800"/>
            <a:ext cx="2050473" cy="360218"/>
          </a:xfrm>
          <a:custGeom>
            <a:avLst/>
            <a:gdLst>
              <a:gd name="connsiteX0" fmla="*/ 2050473 w 2050473"/>
              <a:gd name="connsiteY0" fmla="*/ 0 h 360218"/>
              <a:gd name="connsiteX1" fmla="*/ 2022763 w 2050473"/>
              <a:gd name="connsiteY1" fmla="*/ 138545 h 360218"/>
              <a:gd name="connsiteX2" fmla="*/ 1953491 w 2050473"/>
              <a:gd name="connsiteY2" fmla="*/ 166255 h 360218"/>
              <a:gd name="connsiteX3" fmla="*/ 1801091 w 2050473"/>
              <a:gd name="connsiteY3" fmla="*/ 193964 h 360218"/>
              <a:gd name="connsiteX4" fmla="*/ 1440873 w 2050473"/>
              <a:gd name="connsiteY4" fmla="*/ 193964 h 360218"/>
              <a:gd name="connsiteX5" fmla="*/ 1399309 w 2050473"/>
              <a:gd name="connsiteY5" fmla="*/ 221673 h 360218"/>
              <a:gd name="connsiteX6" fmla="*/ 1371600 w 2050473"/>
              <a:gd name="connsiteY6" fmla="*/ 277091 h 360218"/>
              <a:gd name="connsiteX7" fmla="*/ 1357745 w 2050473"/>
              <a:gd name="connsiteY7" fmla="*/ 318655 h 360218"/>
              <a:gd name="connsiteX8" fmla="*/ 1302327 w 2050473"/>
              <a:gd name="connsiteY8" fmla="*/ 332509 h 360218"/>
              <a:gd name="connsiteX9" fmla="*/ 1246909 w 2050473"/>
              <a:gd name="connsiteY9" fmla="*/ 360218 h 360218"/>
              <a:gd name="connsiteX10" fmla="*/ 1066800 w 2050473"/>
              <a:gd name="connsiteY10" fmla="*/ 332509 h 360218"/>
              <a:gd name="connsiteX11" fmla="*/ 942109 w 2050473"/>
              <a:gd name="connsiteY11" fmla="*/ 221673 h 360218"/>
              <a:gd name="connsiteX12" fmla="*/ 886691 w 2050473"/>
              <a:gd name="connsiteY12" fmla="*/ 193964 h 360218"/>
              <a:gd name="connsiteX13" fmla="*/ 858982 w 2050473"/>
              <a:gd name="connsiteY13" fmla="*/ 152400 h 360218"/>
              <a:gd name="connsiteX14" fmla="*/ 706582 w 2050473"/>
              <a:gd name="connsiteY14" fmla="*/ 110836 h 360218"/>
              <a:gd name="connsiteX15" fmla="*/ 651163 w 2050473"/>
              <a:gd name="connsiteY15" fmla="*/ 83127 h 360218"/>
              <a:gd name="connsiteX16" fmla="*/ 443345 w 2050473"/>
              <a:gd name="connsiteY16" fmla="*/ 96982 h 360218"/>
              <a:gd name="connsiteX17" fmla="*/ 346363 w 2050473"/>
              <a:gd name="connsiteY17" fmla="*/ 138545 h 360218"/>
              <a:gd name="connsiteX18" fmla="*/ 290945 w 2050473"/>
              <a:gd name="connsiteY18" fmla="*/ 152400 h 360218"/>
              <a:gd name="connsiteX19" fmla="*/ 221673 w 2050473"/>
              <a:gd name="connsiteY19" fmla="*/ 180109 h 360218"/>
              <a:gd name="connsiteX20" fmla="*/ 83127 w 2050473"/>
              <a:gd name="connsiteY20" fmla="*/ 152400 h 360218"/>
              <a:gd name="connsiteX21" fmla="*/ 55418 w 2050473"/>
              <a:gd name="connsiteY21" fmla="*/ 110836 h 360218"/>
              <a:gd name="connsiteX22" fmla="*/ 0 w 2050473"/>
              <a:gd name="connsiteY22" fmla="*/ 13855 h 360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050473" h="360218">
                <a:moveTo>
                  <a:pt x="2050473" y="0"/>
                </a:moveTo>
                <a:cubicBezTo>
                  <a:pt x="2041236" y="46182"/>
                  <a:pt x="2046493" y="97864"/>
                  <a:pt x="2022763" y="138545"/>
                </a:cubicBezTo>
                <a:cubicBezTo>
                  <a:pt x="2010232" y="160027"/>
                  <a:pt x="1976777" y="157523"/>
                  <a:pt x="1953491" y="166255"/>
                </a:cubicBezTo>
                <a:cubicBezTo>
                  <a:pt x="1889425" y="190280"/>
                  <a:pt x="1893732" y="182383"/>
                  <a:pt x="1801091" y="193964"/>
                </a:cubicBezTo>
                <a:cubicBezTo>
                  <a:pt x="1661368" y="183216"/>
                  <a:pt x="1580596" y="167766"/>
                  <a:pt x="1440873" y="193964"/>
                </a:cubicBezTo>
                <a:cubicBezTo>
                  <a:pt x="1424507" y="197033"/>
                  <a:pt x="1413164" y="212437"/>
                  <a:pt x="1399309" y="221673"/>
                </a:cubicBezTo>
                <a:cubicBezTo>
                  <a:pt x="1390073" y="240146"/>
                  <a:pt x="1379736" y="258108"/>
                  <a:pt x="1371600" y="277091"/>
                </a:cubicBezTo>
                <a:cubicBezTo>
                  <a:pt x="1365847" y="290514"/>
                  <a:pt x="1369149" y="309532"/>
                  <a:pt x="1357745" y="318655"/>
                </a:cubicBezTo>
                <a:cubicBezTo>
                  <a:pt x="1342876" y="330550"/>
                  <a:pt x="1320800" y="327891"/>
                  <a:pt x="1302327" y="332509"/>
                </a:cubicBezTo>
                <a:cubicBezTo>
                  <a:pt x="1283854" y="341745"/>
                  <a:pt x="1267562" y="360218"/>
                  <a:pt x="1246909" y="360218"/>
                </a:cubicBezTo>
                <a:cubicBezTo>
                  <a:pt x="1186166" y="360218"/>
                  <a:pt x="1124426" y="351717"/>
                  <a:pt x="1066800" y="332509"/>
                </a:cubicBezTo>
                <a:cubicBezTo>
                  <a:pt x="1025721" y="318816"/>
                  <a:pt x="975507" y="246721"/>
                  <a:pt x="942109" y="221673"/>
                </a:cubicBezTo>
                <a:cubicBezTo>
                  <a:pt x="925587" y="209281"/>
                  <a:pt x="905164" y="203200"/>
                  <a:pt x="886691" y="193964"/>
                </a:cubicBezTo>
                <a:cubicBezTo>
                  <a:pt x="877455" y="180109"/>
                  <a:pt x="873102" y="161225"/>
                  <a:pt x="858982" y="152400"/>
                </a:cubicBezTo>
                <a:cubicBezTo>
                  <a:pt x="825897" y="131722"/>
                  <a:pt x="746140" y="118748"/>
                  <a:pt x="706582" y="110836"/>
                </a:cubicBezTo>
                <a:cubicBezTo>
                  <a:pt x="688109" y="101600"/>
                  <a:pt x="670146" y="91263"/>
                  <a:pt x="651163" y="83127"/>
                </a:cubicBezTo>
                <a:cubicBezTo>
                  <a:pt x="571479" y="48977"/>
                  <a:pt x="565612" y="76604"/>
                  <a:pt x="443345" y="96982"/>
                </a:cubicBezTo>
                <a:cubicBezTo>
                  <a:pt x="411018" y="110836"/>
                  <a:pt x="379416" y="126526"/>
                  <a:pt x="346363" y="138545"/>
                </a:cubicBezTo>
                <a:cubicBezTo>
                  <a:pt x="328468" y="145052"/>
                  <a:pt x="309009" y="146379"/>
                  <a:pt x="290945" y="152400"/>
                </a:cubicBezTo>
                <a:cubicBezTo>
                  <a:pt x="267352" y="160265"/>
                  <a:pt x="244764" y="170873"/>
                  <a:pt x="221673" y="180109"/>
                </a:cubicBezTo>
                <a:cubicBezTo>
                  <a:pt x="175491" y="170873"/>
                  <a:pt x="126601" y="170514"/>
                  <a:pt x="83127" y="152400"/>
                </a:cubicBezTo>
                <a:cubicBezTo>
                  <a:pt x="67757" y="145996"/>
                  <a:pt x="64243" y="124956"/>
                  <a:pt x="55418" y="110836"/>
                </a:cubicBezTo>
                <a:cubicBezTo>
                  <a:pt x="16350" y="48327"/>
                  <a:pt x="22902" y="59660"/>
                  <a:pt x="0" y="1385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26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35" grpId="0"/>
      <p:bldP spid="36" grpId="0" animBg="1"/>
      <p:bldP spid="39" grpId="0" animBg="1"/>
      <p:bldP spid="41" grpId="0" animBg="1"/>
      <p:bldP spid="45" grpId="0" animBg="1"/>
      <p:bldP spid="46" grpId="0"/>
      <p:bldP spid="48" grpId="0" animBg="1"/>
      <p:bldP spid="49" grpId="0"/>
      <p:bldP spid="51" grpId="0" animBg="1"/>
      <p:bldP spid="52" grpId="0"/>
      <p:bldP spid="55" grpId="0" animBg="1"/>
      <p:bldP spid="56" grpId="0"/>
      <p:bldP spid="58" grpId="0" animBg="1"/>
      <p:bldP spid="59" grpId="0"/>
      <p:bldP spid="6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638" y="116632"/>
            <a:ext cx="8579296" cy="1143000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1"/>
                </a:solidFill>
              </a:rPr>
              <a:t>D</a:t>
            </a:r>
            <a:r>
              <a:rPr lang="cs-CZ" sz="2800" dirty="0" smtClean="0">
                <a:solidFill>
                  <a:schemeClr val="tx1"/>
                </a:solidFill>
              </a:rPr>
              <a:t>oplň správná písmena a utvoř vyjmenovaná slova. Na řádek napiš chybějící vyjmenovaná slova.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Vývojový diagram: spojnice 8"/>
          <p:cNvSpPr/>
          <p:nvPr/>
        </p:nvSpPr>
        <p:spPr>
          <a:xfrm>
            <a:off x="4350240" y="5849198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4461427" y="5838341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3460414" y="5819653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S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251520" y="2636912"/>
            <a:ext cx="457200" cy="45720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658416" y="2432364"/>
            <a:ext cx="457200" cy="45720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1081956" y="2219788"/>
            <a:ext cx="457200" cy="45720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1519676" y="2008103"/>
            <a:ext cx="457200" cy="45720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1967136" y="1789491"/>
            <a:ext cx="457200" cy="45720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 rot="20146934">
            <a:off x="1115962" y="2263722"/>
            <a:ext cx="343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Č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 rot="20041282">
            <a:off x="2014855" y="1764297"/>
            <a:ext cx="656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T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4" name="Vývojový diagram: spojnice 33"/>
          <p:cNvSpPr/>
          <p:nvPr/>
        </p:nvSpPr>
        <p:spPr>
          <a:xfrm>
            <a:off x="7164288" y="3429000"/>
            <a:ext cx="457200" cy="457200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nice 35"/>
          <p:cNvSpPr/>
          <p:nvPr/>
        </p:nvSpPr>
        <p:spPr>
          <a:xfrm>
            <a:off x="7621488" y="3435927"/>
            <a:ext cx="457200" cy="457200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nice 37"/>
          <p:cNvSpPr/>
          <p:nvPr/>
        </p:nvSpPr>
        <p:spPr>
          <a:xfrm>
            <a:off x="8078688" y="3429000"/>
            <a:ext cx="457200" cy="457200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7671467" y="34729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Ý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0" name="Vývojový diagram: spojnice 39"/>
          <p:cNvSpPr/>
          <p:nvPr/>
        </p:nvSpPr>
        <p:spPr>
          <a:xfrm>
            <a:off x="129190" y="336665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nice 41"/>
          <p:cNvSpPr/>
          <p:nvPr/>
        </p:nvSpPr>
        <p:spPr>
          <a:xfrm>
            <a:off x="480120" y="364758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nice 43"/>
          <p:cNvSpPr/>
          <p:nvPr/>
        </p:nvSpPr>
        <p:spPr>
          <a:xfrm>
            <a:off x="865247" y="3893127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spojnice 44"/>
          <p:cNvSpPr/>
          <p:nvPr/>
        </p:nvSpPr>
        <p:spPr>
          <a:xfrm>
            <a:off x="1223015" y="416515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/>
          <p:cNvSpPr/>
          <p:nvPr/>
        </p:nvSpPr>
        <p:spPr>
          <a:xfrm>
            <a:off x="1588055" y="444917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/>
          <p:cNvSpPr/>
          <p:nvPr/>
        </p:nvSpPr>
        <p:spPr>
          <a:xfrm>
            <a:off x="1966473" y="4713357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TextovéPole 47"/>
          <p:cNvSpPr txBox="1"/>
          <p:nvPr/>
        </p:nvSpPr>
        <p:spPr>
          <a:xfrm>
            <a:off x="357790" y="6309320"/>
            <a:ext cx="8494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________________________________________________________________________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 rot="2319747">
            <a:off x="926214" y="4000429"/>
            <a:ext cx="613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K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 rot="2270030">
            <a:off x="2047308" y="4753925"/>
            <a:ext cx="380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1" name="Vývojový diagram: spojnice 50"/>
          <p:cNvSpPr/>
          <p:nvPr/>
        </p:nvSpPr>
        <p:spPr>
          <a:xfrm>
            <a:off x="6881689" y="2325270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/>
          <p:cNvSpPr/>
          <p:nvPr/>
        </p:nvSpPr>
        <p:spPr>
          <a:xfrm>
            <a:off x="7321083" y="2135940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/>
          <p:cNvSpPr/>
          <p:nvPr/>
        </p:nvSpPr>
        <p:spPr>
          <a:xfrm>
            <a:off x="7744553" y="1948963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/>
          <p:cNvSpPr/>
          <p:nvPr/>
        </p:nvSpPr>
        <p:spPr>
          <a:xfrm>
            <a:off x="8161815" y="1762588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/>
          <p:cNvSpPr/>
          <p:nvPr/>
        </p:nvSpPr>
        <p:spPr>
          <a:xfrm>
            <a:off x="6491064" y="2553870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/>
          <p:cNvSpPr/>
          <p:nvPr/>
        </p:nvSpPr>
        <p:spPr>
          <a:xfrm>
            <a:off x="8576820" y="1560891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TextovéPole 62"/>
          <p:cNvSpPr txBox="1"/>
          <p:nvPr/>
        </p:nvSpPr>
        <p:spPr>
          <a:xfrm rot="20153620">
            <a:off x="6547112" y="2583124"/>
            <a:ext cx="444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S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 rot="20107432">
            <a:off x="7817531" y="1986621"/>
            <a:ext cx="279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5" name="Vývojový diagram: spojnice 64"/>
          <p:cNvSpPr/>
          <p:nvPr/>
        </p:nvSpPr>
        <p:spPr>
          <a:xfrm>
            <a:off x="3611279" y="1163007"/>
            <a:ext cx="457200" cy="457200"/>
          </a:xfrm>
          <a:prstGeom prst="flowChartConnector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/>
          <p:cNvSpPr/>
          <p:nvPr/>
        </p:nvSpPr>
        <p:spPr>
          <a:xfrm>
            <a:off x="4093274" y="1153469"/>
            <a:ext cx="457200" cy="457200"/>
          </a:xfrm>
          <a:prstGeom prst="flowChartConnector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/>
          <p:cNvSpPr/>
          <p:nvPr/>
        </p:nvSpPr>
        <p:spPr>
          <a:xfrm>
            <a:off x="4550474" y="1157786"/>
            <a:ext cx="457200" cy="457200"/>
          </a:xfrm>
          <a:prstGeom prst="flowChartConnector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/>
          <p:cNvSpPr/>
          <p:nvPr/>
        </p:nvSpPr>
        <p:spPr>
          <a:xfrm>
            <a:off x="3154079" y="1181953"/>
            <a:ext cx="457200" cy="457200"/>
          </a:xfrm>
          <a:prstGeom prst="flowChartConnector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/>
          <p:cNvSpPr/>
          <p:nvPr/>
        </p:nvSpPr>
        <p:spPr>
          <a:xfrm>
            <a:off x="5014441" y="1181953"/>
            <a:ext cx="457200" cy="457200"/>
          </a:xfrm>
          <a:prstGeom prst="flowChartConnector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Vývojový diagram: spojnice 69"/>
          <p:cNvSpPr/>
          <p:nvPr/>
        </p:nvSpPr>
        <p:spPr>
          <a:xfrm>
            <a:off x="5471641" y="1181953"/>
            <a:ext cx="457200" cy="457200"/>
          </a:xfrm>
          <a:prstGeom prst="flowChartConnector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TextovéPole 70"/>
          <p:cNvSpPr txBox="1"/>
          <p:nvPr/>
        </p:nvSpPr>
        <p:spPr>
          <a:xfrm>
            <a:off x="4159741" y="11974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5088992" y="1206941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3" name="Vývojový diagram: spojnice 72"/>
          <p:cNvSpPr/>
          <p:nvPr/>
        </p:nvSpPr>
        <p:spPr>
          <a:xfrm>
            <a:off x="7321083" y="5576664"/>
            <a:ext cx="457200" cy="457200"/>
          </a:xfrm>
          <a:prstGeom prst="flowChartConnec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Vývojový diagram: spojnice 73"/>
          <p:cNvSpPr/>
          <p:nvPr/>
        </p:nvSpPr>
        <p:spPr>
          <a:xfrm>
            <a:off x="6863883" y="5532730"/>
            <a:ext cx="457200" cy="457200"/>
          </a:xfrm>
          <a:prstGeom prst="flowChartConnec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Vývojový diagram: spojnice 74"/>
          <p:cNvSpPr/>
          <p:nvPr/>
        </p:nvSpPr>
        <p:spPr>
          <a:xfrm>
            <a:off x="7772843" y="5620598"/>
            <a:ext cx="457200" cy="457200"/>
          </a:xfrm>
          <a:prstGeom prst="flowChartConnec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Vývojový diagram: spojnice 75"/>
          <p:cNvSpPr/>
          <p:nvPr/>
        </p:nvSpPr>
        <p:spPr>
          <a:xfrm>
            <a:off x="8217676" y="5680992"/>
            <a:ext cx="457200" cy="457200"/>
          </a:xfrm>
          <a:prstGeom prst="flowChartConnec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TextovéPole 76"/>
          <p:cNvSpPr txBox="1"/>
          <p:nvPr/>
        </p:nvSpPr>
        <p:spPr>
          <a:xfrm rot="571178">
            <a:off x="6934427" y="5586652"/>
            <a:ext cx="615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S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 rot="577950">
            <a:off x="7843881" y="5679210"/>
            <a:ext cx="46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T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81" name="Obrázek 8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154" y="1789491"/>
            <a:ext cx="3262173" cy="4519829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82" name="Vývojový diagram: spojnice 81"/>
          <p:cNvSpPr/>
          <p:nvPr/>
        </p:nvSpPr>
        <p:spPr>
          <a:xfrm>
            <a:off x="3389870" y="5775719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Vývojový diagram: spojnice 82"/>
          <p:cNvSpPr/>
          <p:nvPr/>
        </p:nvSpPr>
        <p:spPr>
          <a:xfrm>
            <a:off x="3877784" y="5779079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Vývojový diagram: spojnice 83"/>
          <p:cNvSpPr/>
          <p:nvPr/>
        </p:nvSpPr>
        <p:spPr>
          <a:xfrm>
            <a:off x="4350240" y="5790750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Vývojový diagram: spojnice 84"/>
          <p:cNvSpPr/>
          <p:nvPr/>
        </p:nvSpPr>
        <p:spPr>
          <a:xfrm>
            <a:off x="4807440" y="5775719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Vývojový diagram: spojnice 85"/>
          <p:cNvSpPr/>
          <p:nvPr/>
        </p:nvSpPr>
        <p:spPr>
          <a:xfrm>
            <a:off x="5283700" y="5779079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TextovéPole 86"/>
          <p:cNvSpPr txBox="1"/>
          <p:nvPr/>
        </p:nvSpPr>
        <p:spPr>
          <a:xfrm>
            <a:off x="3472335" y="5823013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S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4880388" y="5805264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E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08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20" grpId="0" animBg="1"/>
      <p:bldP spid="21" grpId="0"/>
      <p:bldP spid="32" grpId="0"/>
      <p:bldP spid="33" grpId="0"/>
      <p:bldP spid="39" grpId="0"/>
      <p:bldP spid="49" grpId="0"/>
      <p:bldP spid="50" grpId="0"/>
      <p:bldP spid="63" grpId="0"/>
      <p:bldP spid="64" grpId="0"/>
      <p:bldP spid="71" grpId="0"/>
      <p:bldP spid="72" grpId="0"/>
      <p:bldP spid="77" grpId="0"/>
      <p:bldP spid="78" grpId="0"/>
      <p:bldP spid="87" grpId="0"/>
      <p:bldP spid="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Doplň  i, í  nebo y, </a:t>
            </a:r>
            <a:r>
              <a:rPr lang="cs-CZ" sz="2800" b="1" dirty="0" smtClean="0">
                <a:solidFill>
                  <a:schemeClr val="tx1"/>
                </a:solidFill>
              </a:rPr>
              <a:t>ý.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639" y="678876"/>
            <a:ext cx="7272808" cy="6048672"/>
          </a:xfrm>
        </p:spPr>
      </p:pic>
      <p:sp>
        <p:nvSpPr>
          <p:cNvPr id="8" name="TextovéPole 7"/>
          <p:cNvSpPr txBox="1"/>
          <p:nvPr/>
        </p:nvSpPr>
        <p:spPr>
          <a:xfrm>
            <a:off x="3635896" y="4005064"/>
            <a:ext cx="143340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---</a:t>
            </a:r>
            <a:r>
              <a:rPr lang="cs-CZ" b="1" i="1" dirty="0" err="1" smtClean="0">
                <a:solidFill>
                  <a:schemeClr val="bg1"/>
                </a:solidFill>
              </a:rPr>
              <a:t>pký</a:t>
            </a:r>
            <a:r>
              <a:rPr lang="cs-CZ" b="1" i="1" dirty="0" smtClean="0">
                <a:solidFill>
                  <a:schemeClr val="bg1"/>
                </a:solidFill>
              </a:rPr>
              <a:t>  písek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20121666">
            <a:off x="6065194" y="5723795"/>
            <a:ext cx="2107949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—</a:t>
            </a:r>
            <a:r>
              <a:rPr lang="cs-CZ" b="1" i="1" dirty="0" err="1" smtClean="0">
                <a:solidFill>
                  <a:schemeClr val="bg1"/>
                </a:solidFill>
              </a:rPr>
              <a:t>rová</a:t>
            </a:r>
            <a:r>
              <a:rPr lang="cs-CZ" b="1" i="1" dirty="0" smtClean="0">
                <a:solidFill>
                  <a:schemeClr val="bg1"/>
                </a:solidFill>
              </a:rPr>
              <a:t>  pomazánka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20897051">
            <a:off x="4087822" y="4469371"/>
            <a:ext cx="1691489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----</a:t>
            </a:r>
            <a:r>
              <a:rPr lang="cs-CZ" b="1" i="1" dirty="0" err="1" smtClean="0">
                <a:solidFill>
                  <a:schemeClr val="bg1"/>
                </a:solidFill>
              </a:rPr>
              <a:t>vá</a:t>
            </a:r>
            <a:r>
              <a:rPr lang="cs-CZ" b="1" i="1" dirty="0" smtClean="0">
                <a:solidFill>
                  <a:schemeClr val="bg1"/>
                </a:solidFill>
              </a:rPr>
              <a:t>  holubice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73986" y="3140968"/>
            <a:ext cx="1250407" cy="369332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m</a:t>
            </a:r>
            <a:r>
              <a:rPr lang="cs-CZ" b="1" i="1" dirty="0" smtClean="0">
                <a:solidFill>
                  <a:schemeClr val="bg1"/>
                </a:solidFill>
              </a:rPr>
              <a:t>alé  s---to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836712"/>
            <a:ext cx="179382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i="1" dirty="0" err="1">
                <a:solidFill>
                  <a:schemeClr val="bg1"/>
                </a:solidFill>
              </a:rPr>
              <a:t>v</a:t>
            </a:r>
            <a:r>
              <a:rPr lang="cs-CZ" b="1" i="1" dirty="0" err="1" smtClean="0">
                <a:solidFill>
                  <a:schemeClr val="bg1"/>
                </a:solidFill>
              </a:rPr>
              <a:t>ys</a:t>
            </a:r>
            <a:r>
              <a:rPr lang="cs-CZ" b="1" i="1" dirty="0" smtClean="0">
                <a:solidFill>
                  <a:schemeClr val="bg1"/>
                </a:solidFill>
              </a:rPr>
              <a:t>---</a:t>
            </a:r>
            <a:r>
              <a:rPr lang="cs-CZ" b="1" i="1" dirty="0" err="1" smtClean="0">
                <a:solidFill>
                  <a:schemeClr val="bg1"/>
                </a:solidFill>
              </a:rPr>
              <a:t>lený</a:t>
            </a:r>
            <a:r>
              <a:rPr lang="cs-CZ" b="1" i="1" dirty="0" smtClean="0">
                <a:solidFill>
                  <a:schemeClr val="bg1"/>
                </a:solidFill>
              </a:rPr>
              <a:t>  člověk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5908461"/>
            <a:ext cx="1763368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b="1" i="1" dirty="0" err="1">
                <a:solidFill>
                  <a:schemeClr val="bg1"/>
                </a:solidFill>
              </a:rPr>
              <a:t>u</a:t>
            </a:r>
            <a:r>
              <a:rPr lang="cs-CZ" b="1" i="1" dirty="0" err="1" smtClean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—lovná  práce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 rot="20372922">
            <a:off x="3117549" y="2014300"/>
            <a:ext cx="1036694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---</a:t>
            </a:r>
            <a:r>
              <a:rPr lang="cs-CZ" b="1" i="1" dirty="0" err="1" smtClean="0">
                <a:solidFill>
                  <a:schemeClr val="bg1"/>
                </a:solidFill>
              </a:rPr>
              <a:t>novec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 rot="2329146">
            <a:off x="6572205" y="1292042"/>
            <a:ext cx="1845313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b</a:t>
            </a:r>
            <a:r>
              <a:rPr lang="cs-CZ" b="1" i="1" dirty="0" smtClean="0">
                <a:solidFill>
                  <a:schemeClr val="bg1"/>
                </a:solidFill>
              </a:rPr>
              <a:t>ílkové  pus---</a:t>
            </a:r>
            <a:r>
              <a:rPr lang="cs-CZ" b="1" i="1" dirty="0" err="1" smtClean="0">
                <a:solidFill>
                  <a:schemeClr val="bg1"/>
                </a:solidFill>
              </a:rPr>
              <a:t>nky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 rot="20575448">
            <a:off x="4282100" y="1971682"/>
            <a:ext cx="1574405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o</a:t>
            </a:r>
            <a:r>
              <a:rPr lang="cs-CZ" b="1" i="1" dirty="0" smtClean="0">
                <a:solidFill>
                  <a:schemeClr val="bg1"/>
                </a:solidFill>
              </a:rPr>
              <a:t>s---</a:t>
            </a:r>
            <a:r>
              <a:rPr lang="cs-CZ" b="1" i="1" dirty="0" err="1" smtClean="0">
                <a:solidFill>
                  <a:schemeClr val="bg1"/>
                </a:solidFill>
              </a:rPr>
              <a:t>kový</a:t>
            </a:r>
            <a:r>
              <a:rPr lang="cs-CZ" b="1" i="1" dirty="0" smtClean="0">
                <a:solidFill>
                  <a:schemeClr val="bg1"/>
                </a:solidFill>
              </a:rPr>
              <a:t>  lesík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 rot="20473322">
            <a:off x="1142786" y="1323259"/>
            <a:ext cx="155683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d</a:t>
            </a:r>
            <a:r>
              <a:rPr lang="cs-CZ" b="1" i="1" dirty="0" smtClean="0">
                <a:solidFill>
                  <a:schemeClr val="bg1"/>
                </a:solidFill>
              </a:rPr>
              <a:t>ětský  </a:t>
            </a:r>
            <a:r>
              <a:rPr lang="cs-CZ" b="1" i="1" dirty="0" err="1" smtClean="0">
                <a:solidFill>
                  <a:schemeClr val="bg1"/>
                </a:solidFill>
              </a:rPr>
              <a:t>zás</a:t>
            </a:r>
            <a:r>
              <a:rPr lang="cs-CZ" b="1" i="1" dirty="0" smtClean="0">
                <a:solidFill>
                  <a:schemeClr val="bg1"/>
                </a:solidFill>
              </a:rPr>
              <a:t>---p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42132" y="3321994"/>
            <a:ext cx="920445" cy="369332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o</a:t>
            </a:r>
            <a:r>
              <a:rPr lang="cs-CZ" b="1" i="1" dirty="0" smtClean="0">
                <a:solidFill>
                  <a:schemeClr val="bg1"/>
                </a:solidFill>
              </a:rPr>
              <a:t>s---</a:t>
            </a:r>
            <a:r>
              <a:rPr lang="cs-CZ" b="1" i="1" dirty="0" err="1" smtClean="0">
                <a:solidFill>
                  <a:schemeClr val="bg1"/>
                </a:solidFill>
              </a:rPr>
              <a:t>pky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 rot="1738017">
            <a:off x="1208697" y="3489814"/>
            <a:ext cx="1460593" cy="3693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---</a:t>
            </a:r>
            <a:r>
              <a:rPr lang="cs-CZ" b="1" i="1" dirty="0" err="1" smtClean="0">
                <a:solidFill>
                  <a:schemeClr val="bg1"/>
                </a:solidFill>
              </a:rPr>
              <a:t>pavý</a:t>
            </a:r>
            <a:r>
              <a:rPr lang="cs-CZ" b="1" i="1" dirty="0" smtClean="0">
                <a:solidFill>
                  <a:schemeClr val="bg1"/>
                </a:solidFill>
              </a:rPr>
              <a:t>  zvuk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 rot="1671603">
            <a:off x="6921553" y="4005066"/>
            <a:ext cx="140294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---</a:t>
            </a:r>
            <a:r>
              <a:rPr lang="cs-CZ" b="1" i="1" dirty="0" err="1" smtClean="0">
                <a:solidFill>
                  <a:schemeClr val="bg1"/>
                </a:solidFill>
              </a:rPr>
              <a:t>slí</a:t>
            </a:r>
            <a:r>
              <a:rPr lang="cs-CZ" b="1" i="1" dirty="0" smtClean="0">
                <a:solidFill>
                  <a:schemeClr val="bg1"/>
                </a:solidFill>
              </a:rPr>
              <a:t>  mládě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 rot="1629585">
            <a:off x="1458812" y="4768156"/>
            <a:ext cx="1907830" cy="369332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h</a:t>
            </a:r>
            <a:r>
              <a:rPr lang="cs-CZ" b="1" i="1" dirty="0" smtClean="0">
                <a:solidFill>
                  <a:schemeClr val="bg1"/>
                </a:solidFill>
              </a:rPr>
              <a:t>ouba  s---rovinka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 rot="3929205">
            <a:off x="6295077" y="2444457"/>
            <a:ext cx="1016368" cy="36933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chemeClr val="bg1"/>
                </a:solidFill>
              </a:rPr>
              <a:t>S---</a:t>
            </a:r>
            <a:r>
              <a:rPr lang="cs-CZ" b="1" i="1" dirty="0" err="1" smtClean="0">
                <a:solidFill>
                  <a:schemeClr val="bg1"/>
                </a:solidFill>
              </a:rPr>
              <a:t>lvestr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 rot="3817872">
            <a:off x="7075263" y="2662960"/>
            <a:ext cx="1507849" cy="369332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r</a:t>
            </a:r>
            <a:r>
              <a:rPr lang="cs-CZ" b="1" i="1" dirty="0" smtClean="0">
                <a:solidFill>
                  <a:schemeClr val="bg1"/>
                </a:solidFill>
              </a:rPr>
              <a:t>ybářská  s---ť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 rot="3941176">
            <a:off x="2336585" y="2655885"/>
            <a:ext cx="8228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i="1" dirty="0">
                <a:solidFill>
                  <a:schemeClr val="bg1"/>
                </a:solidFill>
              </a:rPr>
              <a:t>s</a:t>
            </a:r>
            <a:r>
              <a:rPr lang="cs-CZ" b="1" i="1" dirty="0" smtClean="0">
                <a:solidFill>
                  <a:schemeClr val="bg1"/>
                </a:solidFill>
              </a:rPr>
              <a:t>---</a:t>
            </a:r>
            <a:r>
              <a:rPr lang="cs-CZ" b="1" i="1" dirty="0" err="1" smtClean="0">
                <a:solidFill>
                  <a:schemeClr val="bg1"/>
                </a:solidFill>
              </a:rPr>
              <a:t>pka</a:t>
            </a:r>
            <a:endParaRPr lang="cs-CZ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784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 smtClean="0"/>
              <a:t>Použité zdroje</a:t>
            </a:r>
            <a:endParaRPr lang="cs-CZ" sz="2800" u="sng" dirty="0"/>
          </a:p>
        </p:txBody>
      </p:sp>
      <p:sp>
        <p:nvSpPr>
          <p:cNvPr id="4" name="Obdélník 3"/>
          <p:cNvSpPr/>
          <p:nvPr/>
        </p:nvSpPr>
        <p:spPr>
          <a:xfrm>
            <a:off x="467544" y="1268760"/>
            <a:ext cx="82809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>
                <a:hlinkClick r:id="rId2"/>
              </a:rPr>
              <a:t>http://www.google.cz/imgres?q=d%C4%9Btsk%C3%A9+omalov%C3%A1nky&amp;start=273&amp;hl=cs&amp;biw=1366&amp;bih=523&amp;tbm=isch&amp;tbnid=P9ky4ZPGJOq7FM:&amp;imgrefurl=http://www.kvalitniomalovanky.cz/online-omalovanky-k-vytisknuti-zvirata.html&amp;docid=xBvlXRjN6UfRzM&amp;imgurl=http://</a:t>
            </a:r>
            <a:r>
              <a:rPr lang="cs-CZ" sz="1400" u="sng" dirty="0" smtClean="0">
                <a:hlinkClick r:id="rId2"/>
              </a:rPr>
              <a:t>www.kvalitniomalovanky.cz/zvirata/zvirata9.jpg&amp;w=806&amp;h=923&amp;ei=mxDhTsK9IcjN4QT2lJCPBw&amp;zoom=1&amp;chk=sbg&amp;iact=rc&amp;dur=235&amp;sig=114264502479598340262&amp;page=19&amp;tbnh=110&amp;tbnw=96&amp;ndsp=23&amp;ved=1t:429,r:7,s:273&amp;tx=66&amp;ty=36</a:t>
            </a:r>
            <a:endParaRPr lang="cs-CZ" sz="1400" dirty="0"/>
          </a:p>
        </p:txBody>
      </p:sp>
      <p:sp>
        <p:nvSpPr>
          <p:cNvPr id="3" name="Obdélník 2"/>
          <p:cNvSpPr/>
          <p:nvPr/>
        </p:nvSpPr>
        <p:spPr>
          <a:xfrm>
            <a:off x="395536" y="2653755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>
                <a:hlinkClick r:id="rId3"/>
              </a:rPr>
              <a:t>http://www.youthonline.ca/coloringcorner/color/xowl.htm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36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129</Words>
  <Application>Microsoft Office PowerPoint</Application>
  <PresentationFormat>Předvádění na obrazovce (4:3)</PresentationFormat>
  <Paragraphs>51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LuckyTie</vt:lpstr>
      <vt:lpstr>Document</vt:lpstr>
      <vt:lpstr>Prezentace aplikace PowerPoint</vt:lpstr>
      <vt:lpstr>VYJMENOVANÁ   SLOVA</vt:lpstr>
      <vt:lpstr>Doplň správná písmena a utvoř vyjmenovaná slova. Na řádek napiš chybějící vyjmenovaná slova.</vt:lpstr>
      <vt:lpstr>Doplň  i, í  nebo y, ý.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  SLOVA</dc:title>
  <dc:creator>07Z2</dc:creator>
  <cp:lastModifiedBy>Martin Králík</cp:lastModifiedBy>
  <cp:revision>20</cp:revision>
  <dcterms:created xsi:type="dcterms:W3CDTF">2011-11-30T16:43:00Z</dcterms:created>
  <dcterms:modified xsi:type="dcterms:W3CDTF">2012-03-09T14:35:11Z</dcterms:modified>
</cp:coreProperties>
</file>