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2" r:id="rId4"/>
    <p:sldId id="261" r:id="rId5"/>
    <p:sldId id="263" r:id="rId6"/>
    <p:sldId id="258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9862" autoAdjust="0"/>
  </p:normalViewPr>
  <p:slideViewPr>
    <p:cSldViewPr>
      <p:cViewPr>
        <p:scale>
          <a:sx n="60" d="100"/>
          <a:sy n="60" d="100"/>
        </p:scale>
        <p:origin x="-786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-1800" y="-84"/>
      </p:cViewPr>
      <p:guideLst>
        <p:guide orient="horz" pos="2160"/>
        <p:guide pos="30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8473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 kliknutí se objeví správné řešení. 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správné řešení klikni.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návrh řešení klikni.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11" Type="http://schemas.openxmlformats.org/officeDocument/2006/relationships/image" Target="../media/image4.wmf"/><Relationship Id="rId5" Type="http://schemas.openxmlformats.org/officeDocument/2006/relationships/audio" Target="../media/audio3.wav"/><Relationship Id="rId10" Type="http://schemas.openxmlformats.org/officeDocument/2006/relationships/image" Target="../media/image3.wmf"/><Relationship Id="rId4" Type="http://schemas.openxmlformats.org/officeDocument/2006/relationships/audio" Target="../media/audio2.wav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audio" Target="../media/audio2.wav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audio" Target="../media/audio2.wav"/><Relationship Id="rId7" Type="http://schemas.openxmlformats.org/officeDocument/2006/relationships/image" Target="../media/image9.jpeg"/><Relationship Id="rId12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Mládě ve větách </a:t>
            </a:r>
            <a:endParaRPr lang="en-GB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VY_22_INOVACE_15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 Dlouhá,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57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5. (vyšší ročníky – opakování)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procvičení vazby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have got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 názvů mláďat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podrobnější 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metodika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viz poznámky </a:t>
            </a:r>
            <a:endParaRPr lang="cs-CZ" sz="15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5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0364" y="297284"/>
            <a:ext cx="8363272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Zopakuj si jak se řeknou mláďata zvířat.</a:t>
            </a:r>
            <a:endParaRPr lang="en-GB" sz="15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302142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90365" y="1452658"/>
            <a:ext cx="8363271" cy="464138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numCol="2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hen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dog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pig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goat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horse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3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sheep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cat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cow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chicken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puppy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piglet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yeanling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foal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chemeClr val="accent3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lamb</a:t>
            </a: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kitten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			</a:t>
            </a: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calf</a:t>
            </a:r>
          </a:p>
          <a:p>
            <a:pPr algn="just">
              <a:buFont typeface="Arial" pitchFamily="34" charset="0"/>
              <a:buNone/>
            </a:pPr>
            <a:endParaRPr lang="en-GB" sz="15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90365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542765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90365" y="15319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dirty="0" smtClean="0"/>
              <a:t>    </a:t>
            </a:r>
          </a:p>
        </p:txBody>
      </p:sp>
      <p:pic>
        <p:nvPicPr>
          <p:cNvPr id="3" name="Picture 2" descr="C:\Program Files\Microsoft Office\MEDIA\CAGCAT10\j0233312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49189"/>
            <a:ext cx="1369987" cy="1395560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louha\AppData\Local\Microsoft\Windows\Temporary Internet Files\Content.IE5\1CA1KFKS\MC9002873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2539812"/>
            <a:ext cx="2003975" cy="1614313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Zkus napsat věty o tom kteří rodiče mají toto mládě. Například </a:t>
            </a:r>
            <a:r>
              <a:rPr lang="en-GB" sz="1100" b="1" i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</a:t>
            </a:r>
            <a:r>
              <a:rPr lang="cs-CZ" sz="1100" b="1" i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</a:t>
            </a:r>
            <a:r>
              <a:rPr lang="en-GB" sz="1100" b="1" i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100" b="1" i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a </a:t>
            </a:r>
            <a:r>
              <a:rPr lang="en-GB" sz="1100" b="1" i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bitch</a:t>
            </a:r>
            <a:r>
              <a:rPr lang="en-GB" sz="1100" b="1" i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have got a </a:t>
            </a:r>
            <a:r>
              <a:rPr lang="en-GB" sz="1100" b="1" i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puppy</a:t>
            </a:r>
            <a:r>
              <a:rPr lang="en-GB" sz="1100" b="1" i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100" b="1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8739" y="1674041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numCol="2">
            <a:normAutofit/>
          </a:bodyPr>
          <a:lstStyle/>
          <a:p>
            <a:pPr algn="just">
              <a:buNone/>
            </a:pPr>
            <a:r>
              <a:rPr lang="cs-CZ" dirty="0" smtClean="0"/>
              <a:t>   </a:t>
            </a:r>
          </a:p>
          <a:p>
            <a:pPr algn="just">
              <a:buNone/>
            </a:pP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" name="Zástupný symbol pro obsah 2"/>
          <p:cNvSpPr txBox="1">
            <a:spLocks/>
          </p:cNvSpPr>
          <p:nvPr/>
        </p:nvSpPr>
        <p:spPr>
          <a:xfrm>
            <a:off x="695165" y="17755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3" name="Zástupný symbol pro obsah 2"/>
          <p:cNvSpPr txBox="1">
            <a:spLocks/>
          </p:cNvSpPr>
          <p:nvPr/>
        </p:nvSpPr>
        <p:spPr>
          <a:xfrm>
            <a:off x="475929" y="16843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8" name="Picture 4" descr="C:\Users\Dlouha\AppData\Local\Microsoft\Windows\Temporary Internet Files\Content.IE5\1CA1KFKS\MP9004317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839" y="4192157"/>
            <a:ext cx="1324836" cy="879774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louha\AppData\Local\Microsoft\Windows\Temporary Internet Files\Content.IE5\6DHLVREN\MP90044479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11" y="1850713"/>
            <a:ext cx="929179" cy="121915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louha\AppData\Local\Microsoft\Windows\Temporary Internet Files\Content.IE5\5HF86HP0\MP90026227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43" y="1942260"/>
            <a:ext cx="1431832" cy="945233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Dlouha\AppData\Local\Microsoft\Windows\Temporary Internet Files\Content.IE5\5HF86HP0\MP90040660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96" y="4316409"/>
            <a:ext cx="1179907" cy="786284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Dlouha\AppData\Local\Microsoft\Windows\Temporary Internet Files\Content.IE5\3BMG354R\MP90044487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95" y="1896487"/>
            <a:ext cx="818250" cy="1073603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Dlouha\AppData\Local\Microsoft\Windows\Temporary Internet Files\Content.IE5\3BMG354R\MP90040649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43" y="4210985"/>
            <a:ext cx="1152128" cy="763285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Dlouha\AppData\Local\Microsoft\Windows\Temporary Internet Files\Content.IE5\5HF86HP0\MP90043931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86877" y="1818361"/>
            <a:ext cx="764705" cy="1148119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Dlouha\AppData\Local\Microsoft\Windows\Temporary Internet Files\Content.IE5\3BMG354R\MP900407117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876" y="3970322"/>
            <a:ext cx="889370" cy="1335409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926675" y="5459299"/>
            <a:ext cx="1656184" cy="430887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pig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a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sow 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have got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piglet</a:t>
            </a:r>
            <a:r>
              <a:rPr lang="cs-CZ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100" b="1" i="1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6754" y="3215872"/>
            <a:ext cx="1405192" cy="600164"/>
          </a:xfrm>
          <a:prstGeom prst="rect">
            <a:avLst/>
          </a:prstGeom>
          <a:solidFill>
            <a:srgbClr val="FFFF00"/>
          </a:solidFill>
          <a:effectLst>
            <a:glow rad="63500">
              <a:schemeClr val="accent1">
                <a:satMod val="175000"/>
                <a:alpha val="40000"/>
              </a:schemeClr>
            </a:glow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dog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bitch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have got </a:t>
            </a:r>
            <a:r>
              <a:rPr lang="cs-CZ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puppy</a:t>
            </a:r>
            <a:r>
              <a:rPr lang="cs-CZ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100" b="1" i="1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43443" y="3153851"/>
            <a:ext cx="1610928" cy="430887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cow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bull 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have got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calf</a:t>
            </a:r>
            <a:r>
              <a:rPr lang="cs-CZ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100" b="1" i="1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82876" y="3153851"/>
            <a:ext cx="1311547" cy="600164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tom(cat)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cat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have got </a:t>
            </a:r>
            <a:endParaRPr lang="cs-CZ" sz="1100" b="1" i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kitten</a:t>
            </a:r>
            <a:r>
              <a:rPr lang="cs-CZ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100" b="1" i="1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926675" y="3123539"/>
            <a:ext cx="1552323" cy="430887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ram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an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ewe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have got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lamb.</a:t>
            </a:r>
            <a:endParaRPr lang="en-GB" sz="1100" b="1" i="1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 flipH="1">
            <a:off x="475929" y="5360295"/>
            <a:ext cx="1825617" cy="430887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cock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hen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have got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chicken</a:t>
            </a:r>
            <a:r>
              <a:rPr lang="cs-CZ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100" b="1" i="1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27567" y="5339293"/>
            <a:ext cx="2080814" cy="430887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stallion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and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mare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have got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foal.</a:t>
            </a:r>
            <a:endParaRPr lang="en-GB" sz="1100" b="1" i="1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93237" y="5554736"/>
            <a:ext cx="1937856" cy="492443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Billy goat 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goat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have got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yeanling</a:t>
            </a:r>
            <a:r>
              <a:rPr lang="cs-CZ" sz="1500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500" dirty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Utvořte sami jednoduché věty na mláďata. </a:t>
            </a:r>
            <a:endParaRPr lang="en-GB" sz="15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just">
              <a:buNone/>
            </a:pPr>
            <a:r>
              <a:rPr lang="cs-CZ" dirty="0" smtClean="0">
                <a:solidFill>
                  <a:srgbClr val="0070C0"/>
                </a:solidFill>
              </a:rPr>
              <a:t>   </a:t>
            </a:r>
            <a:endParaRPr lang="en-GB" sz="28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609600" y="1752601"/>
            <a:ext cx="8229600" cy="4525963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dirty="0" smtClean="0"/>
              <a:t>    </a:t>
            </a:r>
          </a:p>
        </p:txBody>
      </p:sp>
      <p:pic>
        <p:nvPicPr>
          <p:cNvPr id="14" name="Picture 5" descr="C:\Users\Dlouha\AppData\Local\Microsoft\Windows\Temporary Internet Files\Content.IE5\6DHLVREN\MP9004447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472" y="4086196"/>
            <a:ext cx="929179" cy="121915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5211169" y="5516563"/>
            <a:ext cx="1599092" cy="261610"/>
          </a:xfrm>
          <a:prstGeom prst="rect">
            <a:avLst/>
          </a:prstGeom>
          <a:solidFill>
            <a:srgbClr val="FFFF00"/>
          </a:solidFill>
          <a:effectLst>
            <a:glow rad="63500">
              <a:schemeClr val="accent1">
                <a:satMod val="175000"/>
                <a:alpha val="40000"/>
              </a:schemeClr>
            </a:glow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have got 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puppy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100" b="1" i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6" name="Picture 7" descr="C:\Users\Dlouha\AppData\Local\Microsoft\Windows\Temporary Internet Files\Content.IE5\5HF86HP0\MP90026227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777" y="1806713"/>
            <a:ext cx="1431832" cy="945233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3168035" y="2977836"/>
            <a:ext cx="1385316" cy="261610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calf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eats grass.</a:t>
            </a:r>
            <a:endParaRPr lang="en-GB" sz="1100" b="1" i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8" name="Picture 12" descr="C:\Users\Dlouha\AppData\Local\Microsoft\Windows\Temporary Internet Files\Content.IE5\3BMG354R\MP90044487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777" y="4088355"/>
            <a:ext cx="818250" cy="1073603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3247364" y="5480823"/>
            <a:ext cx="1378904" cy="261610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Kittens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like milk.</a:t>
            </a:r>
            <a:endParaRPr lang="en-GB" sz="1100" b="1" i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" name="Picture 14" descr="C:\Users\Dlouha\AppData\Local\Microsoft\Windows\Temporary Internet Files\Content.IE5\5HF86HP0\MP90043931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8242" y="4086612"/>
            <a:ext cx="764705" cy="1148119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7089428" y="5405752"/>
            <a:ext cx="1502334" cy="261610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lamb 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is lovely.</a:t>
            </a:r>
            <a:endParaRPr lang="en-GB" sz="1100" b="1" i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3" name="Picture 11" descr="C:\Users\Dlouha\AppData\Local\Microsoft\Windows\Temporary Internet Files\Content.IE5\5HF86HP0\MP90040660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642" y="2101209"/>
            <a:ext cx="1179907" cy="786284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7026910" y="3083954"/>
            <a:ext cx="1627369" cy="261610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chicken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likes corn.</a:t>
            </a:r>
            <a:endParaRPr lang="en-GB" sz="1100" b="1" i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Picture 13" descr="C:\Users\Dlouha\AppData\Local\Microsoft\Windows\Temporary Internet Files\Content.IE5\3BMG354R\MP90040649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99" y="4231950"/>
            <a:ext cx="1152128" cy="763285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ovéPole 26"/>
          <p:cNvSpPr txBox="1"/>
          <p:nvPr/>
        </p:nvSpPr>
        <p:spPr>
          <a:xfrm>
            <a:off x="560471" y="5213392"/>
            <a:ext cx="2165978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foal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has got a</a:t>
            </a:r>
            <a:r>
              <a:rPr lang="cs-CZ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short neck</a:t>
            </a:r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5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8" name="Picture 15" descr="C:\Users\Dlouha\AppData\Local\Microsoft\Windows\Temporary Internet Files\Content.IE5\3BMG354R\MP90040711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57380"/>
            <a:ext cx="889370" cy="1335409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4939236" y="3360099"/>
            <a:ext cx="1871025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yeanling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climbs a hill</a:t>
            </a:r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5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" name="Picture 4" descr="C:\Users\Dlouha\AppData\Local\Microsoft\Windows\Temporary Internet Files\Content.IE5\1CA1KFKS\MP900431792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789" y="1872172"/>
            <a:ext cx="1324836" cy="879774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ovéPole 30"/>
          <p:cNvSpPr txBox="1"/>
          <p:nvPr/>
        </p:nvSpPr>
        <p:spPr>
          <a:xfrm>
            <a:off x="917522" y="2940229"/>
            <a:ext cx="1627369" cy="261610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</a:t>
            </a:r>
            <a:r>
              <a:rPr lang="en-GB" sz="1100" b="1" i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piglets</a:t>
            </a:r>
            <a:r>
              <a:rPr lang="en-GB" sz="11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are pink.</a:t>
            </a:r>
            <a:endParaRPr lang="en-GB" sz="1100" b="1" i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9" grpId="0" animBg="1"/>
      <p:bldP spid="22" grpId="0" animBg="1"/>
      <p:bldP spid="25" grpId="0" animBg="1"/>
      <p:bldP spid="27" grpId="0" animBg="1"/>
      <p:bldP spid="29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en-GB" sz="16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1097</TotalTime>
  <Words>339</Words>
  <Application>Microsoft Office PowerPoint</Application>
  <PresentationFormat>Předvádění na obrazovce (4:3)</PresentationFormat>
  <Paragraphs>117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</vt:lpstr>
      <vt:lpstr>Zopakuj si jak se řeknou mláďata zvířat.</vt:lpstr>
      <vt:lpstr>Zkus napsat věty o tom kteří rodiče mají toto mládě. Například A dog and a bitch have got a puppy.</vt:lpstr>
      <vt:lpstr>Utvořte sami jednoduché věty na mláďata.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Dlouhá Eva</cp:lastModifiedBy>
  <cp:revision>162</cp:revision>
  <dcterms:created xsi:type="dcterms:W3CDTF">2011-05-26T14:17:08Z</dcterms:created>
  <dcterms:modified xsi:type="dcterms:W3CDTF">2011-12-12T12:11:19Z</dcterms:modified>
</cp:coreProperties>
</file>