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601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546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978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814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178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121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324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99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64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945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854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0A88C-B822-4286-A405-2AA5FE6F68AB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FA86C5-E77A-4F5E-A30B-CC469599C8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751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3520901"/>
              </p:ext>
            </p:extLst>
          </p:nvPr>
        </p:nvGraphicFramePr>
        <p:xfrm>
          <a:off x="2411760" y="311017"/>
          <a:ext cx="4320480" cy="62382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cument" r:id="rId3" imgW="6087644" imgH="8787752" progId="Word.Document.8">
                  <p:embed/>
                </p:oleObj>
              </mc:Choice>
              <mc:Fallback>
                <p:oleObj name="Document" r:id="rId3" imgW="6087644" imgH="8787752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11017"/>
                        <a:ext cx="4320480" cy="62382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1609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152128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PŘÍRODNÍ OBLASTI ZEMĚ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772816"/>
            <a:ext cx="6400800" cy="93610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Polární kraje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544" y="2870502"/>
            <a:ext cx="3491408" cy="349916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868922"/>
            <a:ext cx="3686447" cy="3486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427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904656"/>
          </a:xfrm>
        </p:spPr>
        <p:txBody>
          <a:bodyPr>
            <a:normAutofit/>
          </a:bodyPr>
          <a:lstStyle/>
          <a:p>
            <a:r>
              <a:rPr lang="cs-CZ" dirty="0" smtClean="0"/>
              <a:t>Téměř po celém světě žijí lidé. Jsou však místa, kde jsou přírodní podmínky tak kruté, že tady člověk dlouhodobě žít nemůže. Takovým místem je </a:t>
            </a:r>
            <a:r>
              <a:rPr lang="cs-CZ" b="1" dirty="0" smtClean="0"/>
              <a:t>oblast okolo severního a jižního pólu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Mocné ledovce pokrývají obrovské plochy. Jejich tloušťka může být několik kilometrů.</a:t>
            </a:r>
          </a:p>
          <a:p>
            <a:r>
              <a:rPr lang="cs-CZ" dirty="0" smtClean="0"/>
              <a:t>Vysvětli pojem polární den, polární noc. </a:t>
            </a:r>
          </a:p>
          <a:p>
            <a:r>
              <a:rPr lang="cs-CZ" dirty="0" smtClean="0"/>
              <a:t>Kde a kdy nastává tento jev? </a:t>
            </a:r>
          </a:p>
          <a:p>
            <a:r>
              <a:rPr lang="cs-CZ" dirty="0" smtClean="0"/>
              <a:t>Pomocí atlasu světa zjisti, jaké průměrné teploty panují v polárních krajích.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14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Severní polární kraje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Arktidu</a:t>
            </a:r>
            <a:r>
              <a:rPr lang="cs-CZ" dirty="0" smtClean="0"/>
              <a:t> z velké části tvoří </a:t>
            </a:r>
            <a:r>
              <a:rPr lang="cs-CZ" b="1" dirty="0" smtClean="0"/>
              <a:t>zamrzlá hladina Severního ledového oceánu</a:t>
            </a:r>
            <a:r>
              <a:rPr lang="cs-CZ" dirty="0" smtClean="0"/>
              <a:t>, celé Grónsko a nejsevernější části kontinentů.</a:t>
            </a:r>
          </a:p>
          <a:p>
            <a:r>
              <a:rPr lang="cs-CZ" b="1" dirty="0" smtClean="0"/>
              <a:t>Osídlení</a:t>
            </a:r>
            <a:r>
              <a:rPr lang="cs-CZ" dirty="0" smtClean="0"/>
              <a:t> suchozemské části Arktidy je </a:t>
            </a:r>
            <a:r>
              <a:rPr lang="cs-CZ" b="1" dirty="0" smtClean="0"/>
              <a:t>velmi řídké</a:t>
            </a:r>
            <a:r>
              <a:rPr lang="cs-CZ" dirty="0" smtClean="0"/>
              <a:t>, původními obyvateli jsou Eskymáci, </a:t>
            </a:r>
            <a:r>
              <a:rPr lang="cs-CZ" dirty="0" err="1" smtClean="0"/>
              <a:t>Něnci</a:t>
            </a:r>
            <a:r>
              <a:rPr lang="cs-CZ" dirty="0" smtClean="0"/>
              <a:t> a Čukči.</a:t>
            </a:r>
          </a:p>
          <a:p>
            <a:r>
              <a:rPr lang="cs-CZ" dirty="0" smtClean="0"/>
              <a:t>Na pevnině se za obtížných podmínek těží </a:t>
            </a:r>
            <a:r>
              <a:rPr lang="cs-CZ" b="1" dirty="0" smtClean="0"/>
              <a:t>nerostné suroviny </a:t>
            </a:r>
            <a:r>
              <a:rPr lang="cs-CZ" dirty="0" smtClean="0"/>
              <a:t>(uhlí, ropa), oceán se využívá k </a:t>
            </a:r>
            <a:r>
              <a:rPr lang="cs-CZ" b="1" dirty="0" smtClean="0"/>
              <a:t>rybolovu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atlasu vyhledej ostrovy, které řadíme do Arktidy.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05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4525963"/>
          </a:xfrm>
        </p:spPr>
        <p:txBody>
          <a:bodyPr/>
          <a:lstStyle/>
          <a:p>
            <a:r>
              <a:rPr lang="cs-CZ" dirty="0" smtClean="0"/>
              <a:t>Zvířata žijící v severních pustinách jsou dobře přizpůsobena chladu, chrání je hustá srst nebo silná vrstva podkožního tuku.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551" y="2132856"/>
            <a:ext cx="3705790" cy="246449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438" y="2132856"/>
            <a:ext cx="3067889" cy="209650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551" y="4941168"/>
            <a:ext cx="3086100" cy="16002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402189"/>
            <a:ext cx="3426948" cy="226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962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717032"/>
            <a:ext cx="2861285" cy="2010053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3947528" cy="26329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76875"/>
            <a:ext cx="3558470" cy="23734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717032"/>
            <a:ext cx="5508104" cy="2447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728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4664"/>
            <a:ext cx="3901440" cy="260223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60648"/>
            <a:ext cx="2935188" cy="44006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95076"/>
            <a:ext cx="4572000" cy="304948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9748" y="4797152"/>
            <a:ext cx="2753544" cy="1824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15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Jižní polární kraje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 území Antarktidy není </a:t>
            </a:r>
            <a:r>
              <a:rPr lang="cs-CZ" b="1" dirty="0" smtClean="0"/>
              <a:t>žádné trvalé osídlení</a:t>
            </a:r>
            <a:r>
              <a:rPr lang="cs-CZ" dirty="0" smtClean="0"/>
              <a:t>. Nacházejí se zde pouze výzkumné vědecké stanice, v letním období zde pracuje až 5000 osob.</a:t>
            </a:r>
          </a:p>
          <a:p>
            <a:r>
              <a:rPr lang="cs-CZ" dirty="0" smtClean="0"/>
              <a:t>Česká republika má v Antarktidě také výzkumnou stanici. Zjisti z atlasu, kde leží.</a:t>
            </a:r>
          </a:p>
          <a:p>
            <a:r>
              <a:rPr lang="cs-CZ" dirty="0" smtClean="0"/>
              <a:t>Antarktida skrývá </a:t>
            </a:r>
            <a:r>
              <a:rPr lang="cs-CZ" b="1" dirty="0" smtClean="0"/>
              <a:t>velká naleziště nerostných surovin </a:t>
            </a:r>
            <a:r>
              <a:rPr lang="cs-CZ" dirty="0" smtClean="0"/>
              <a:t>(uhlí, mě</a:t>
            </a:r>
            <a:r>
              <a:rPr lang="cs-CZ" dirty="0"/>
              <a:t>ď</a:t>
            </a:r>
            <a:r>
              <a:rPr lang="cs-CZ" dirty="0" smtClean="0"/>
              <a:t>, železná ruda, diamanty, ropa).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přísně zakázáno těžit nerostné suroviny, využívat Antarktidu k vojenským účelům a jinak narušovat tuto jedinečnou přírodu. Úmluva byla uzavřena v roce 1991 na 50 let.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816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656"/>
            <a:ext cx="4156720" cy="276162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439" y="404664"/>
            <a:ext cx="4084712" cy="27137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429000"/>
            <a:ext cx="6696744" cy="305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0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046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Člověk objevil Antarktidu až počátkem 19. století jako poslední z kontinentů.</a:t>
            </a:r>
          </a:p>
          <a:p>
            <a:r>
              <a:rPr lang="cs-CZ" sz="2400" dirty="0" smtClean="0"/>
              <a:t>S polárními kraji jsou spojena jména mnoha odvážných mužů, kteří se sem vydávali jako objevitelé. Stanice, která zde dnes stojí, se jmenuje Amundsen-</a:t>
            </a:r>
            <a:r>
              <a:rPr lang="cs-CZ" sz="2400" dirty="0" err="1"/>
              <a:t>S</a:t>
            </a:r>
            <a:r>
              <a:rPr lang="cs-CZ" sz="2400" dirty="0" err="1" smtClean="0"/>
              <a:t>cottova</a:t>
            </a:r>
            <a:r>
              <a:rPr lang="cs-CZ" dirty="0" smtClean="0"/>
              <a:t>.</a:t>
            </a:r>
          </a:p>
          <a:p>
            <a:r>
              <a:rPr lang="cs-CZ" sz="2400" dirty="0" smtClean="0"/>
              <a:t>Zjisti bližší informace o dobývání pólů.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1" y="3861048"/>
            <a:ext cx="3576691" cy="23762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3" y="3861048"/>
            <a:ext cx="3576691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24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google.cz/imgres?q=arktida+mapa&amp;hl=cs&amp;sa=X&amp;rlz=1W1ADRA_csCZ451&amp;biw=1366&amp;bih=564&amp;tbm=isch&amp;tbnid=0xq0L5ihfK6COM:&amp;imgrefurl=http://www.mapa-sveta.info/tag/mapa-arktidy/&amp;docid=dU1mTwv4AMMZOM&amp;imgurl=http://www.mapa-sveta.info/images/Arktida_sektory.jpg&amp;w=450&amp;h=451&amp;ei=_</a:t>
            </a:r>
            <a:r>
              <a:rPr lang="cs-CZ" sz="1600" dirty="0" smtClean="0"/>
              <a:t>sC_Tt3OKuT04QSZoNXtCg&amp;zoom=1&amp;iact=rc&amp;dur=216&amp;sig=108509691898886102911&amp;page=1&amp;tbnh=119&amp;tbnw=117&amp;start=0&amp;ndsp=26&amp;ved=1t:429,r:2,s:0&amp;tx=57&amp;ty=88</a:t>
            </a:r>
          </a:p>
          <a:p>
            <a:r>
              <a:rPr lang="cs-CZ" sz="1600" dirty="0"/>
              <a:t>http://www.google.cz/search?q=antarktida+mapa&amp;hl=cs&amp;rlz=1W1ADRA_csCZ451&amp;prmd=imvns&amp;source=lnms&amp;tbm=isch&amp;ei=yMC_TrOeEMzZ4QSY5KWKBA&amp;sa=X&amp;oi=mode_link&amp;ct=mode&amp;cd=2&amp;ved=0CBAQ_AUoAQ&amp;biw=1366&amp;bih=564#hl=cs&amp;rlz=1W1ADRA_csCZ451&amp;tbm=isch&amp;q=arktida+mapa&amp;revid=2101879743&amp;sa=X&amp;ei=ysC_TqOVHOaJ4gSJuLidBA&amp;ved=0CDoQ1QIoAA&amp;bav=on.2,or.r_gc.r_pw.,</a:t>
            </a:r>
            <a:r>
              <a:rPr lang="cs-CZ" sz="1600" dirty="0" smtClean="0"/>
              <a:t>cf.osb&amp;fp=d337c628ebb56adf&amp;biw=1366&amp;bih=564</a:t>
            </a:r>
          </a:p>
          <a:p>
            <a:r>
              <a:rPr lang="cs-CZ" sz="1600" dirty="0" smtClean="0"/>
              <a:t>Fotografie z osobního archivu autora.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3612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335</Words>
  <Application>Microsoft Office PowerPoint</Application>
  <PresentationFormat>Předvádění na obrazovce (4:3)</PresentationFormat>
  <Paragraphs>25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Dokument aplikace Microsoft Word 97–2003</vt:lpstr>
      <vt:lpstr>Prezentace aplikace PowerPoint</vt:lpstr>
      <vt:lpstr>PŘÍRODNÍ OBLASTI ZEMĚ</vt:lpstr>
      <vt:lpstr>Prezentace aplikace PowerPoint</vt:lpstr>
      <vt:lpstr>Severní polární kraje</vt:lpstr>
      <vt:lpstr>Prezentace aplikace PowerPoint</vt:lpstr>
      <vt:lpstr>Prezentace aplikace PowerPoint</vt:lpstr>
      <vt:lpstr>Prezentace aplikace PowerPoint</vt:lpstr>
      <vt:lpstr>Jižní polární kraje</vt:lpstr>
      <vt:lpstr>Prezentace aplikace PowerPoint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OBLASTI ZEMĚ</dc:title>
  <dc:creator>07YN</dc:creator>
  <cp:lastModifiedBy>07YN</cp:lastModifiedBy>
  <cp:revision>16</cp:revision>
  <dcterms:created xsi:type="dcterms:W3CDTF">2011-11-12T14:31:47Z</dcterms:created>
  <dcterms:modified xsi:type="dcterms:W3CDTF">2011-12-06T19:00:53Z</dcterms:modified>
</cp:coreProperties>
</file>