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8" r:id="rId4"/>
    <p:sldId id="257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559" autoAdjust="0"/>
    <p:restoredTop sz="94660"/>
  </p:normalViewPr>
  <p:slideViewPr>
    <p:cSldViewPr>
      <p:cViewPr>
        <p:scale>
          <a:sx n="70" d="100"/>
          <a:sy n="70" d="100"/>
        </p:scale>
        <p:origin x="-1632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3B25-3A9D-465C-B69D-1ACB2C774E8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BA38-3715-43BD-87F8-33C1B016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8330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3B25-3A9D-465C-B69D-1ACB2C774E8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BA38-3715-43BD-87F8-33C1B016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2436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3B25-3A9D-465C-B69D-1ACB2C774E8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BA38-3715-43BD-87F8-33C1B016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3174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3B25-3A9D-465C-B69D-1ACB2C774E8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BA38-3715-43BD-87F8-33C1B016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0782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3B25-3A9D-465C-B69D-1ACB2C774E8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BA38-3715-43BD-87F8-33C1B016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4612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3B25-3A9D-465C-B69D-1ACB2C774E8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BA38-3715-43BD-87F8-33C1B016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8984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3B25-3A9D-465C-B69D-1ACB2C774E8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BA38-3715-43BD-87F8-33C1B016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5636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3B25-3A9D-465C-B69D-1ACB2C774E8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BA38-3715-43BD-87F8-33C1B016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6426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3B25-3A9D-465C-B69D-1ACB2C774E8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BA38-3715-43BD-87F8-33C1B016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0974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3B25-3A9D-465C-B69D-1ACB2C774E8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BA38-3715-43BD-87F8-33C1B016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9416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63B25-3A9D-465C-B69D-1ACB2C774E8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BA38-3715-43BD-87F8-33C1B016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4885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63B25-3A9D-465C-B69D-1ACB2C774E8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3BA38-3715-43BD-87F8-33C1B01659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5232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524375" cy="173355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2680749"/>
              </p:ext>
            </p:extLst>
          </p:nvPr>
        </p:nvGraphicFramePr>
        <p:xfrm>
          <a:off x="1236662" y="2941161"/>
          <a:ext cx="6670675" cy="1844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70675"/>
              </a:tblGrid>
              <a:tr h="628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školy:       Základní  škola  J. E. Purkyně  a  Základní umělecká škola</a:t>
                      </a:r>
                      <a:endParaRPr lang="cs-CZ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                             Libochovice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Autor:                  Mgr. Zuzana Chloubová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</a:t>
                      </a:r>
                      <a:r>
                        <a:rPr lang="cs-CZ" sz="1400">
                          <a:effectLst/>
                        </a:rPr>
                        <a:t>:                 </a:t>
                      </a:r>
                      <a:r>
                        <a:rPr lang="cs-CZ" sz="1400" smtClean="0">
                          <a:effectLst/>
                        </a:rPr>
                        <a:t>VY_32_INOVACE_04 </a:t>
                      </a:r>
                      <a:r>
                        <a:rPr lang="cs-CZ" sz="1400" dirty="0">
                          <a:effectLst/>
                        </a:rPr>
                        <a:t>_ </a:t>
                      </a:r>
                      <a:r>
                        <a:rPr lang="cs-CZ" sz="1400" dirty="0" smtClean="0">
                          <a:effectLst/>
                        </a:rPr>
                        <a:t>ČJ_ Vyjmenovaná slova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33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Téma:                   </a:t>
                      </a:r>
                      <a:r>
                        <a:rPr lang="cs-CZ" sz="1400" dirty="0" smtClean="0">
                          <a:effectLst/>
                        </a:rPr>
                        <a:t>Hledej chybu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projektu:    CZ.1.07/1.4.00/21.2803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236663" y="29416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18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Cvičení je zaměřeno na procvičování </a:t>
            </a:r>
            <a:r>
              <a:rPr lang="cs-CZ" dirty="0" err="1" smtClean="0"/>
              <a:t>vyjmeno</a:t>
            </a:r>
            <a:r>
              <a:rPr lang="cs-CZ" dirty="0" smtClean="0"/>
              <a:t>-</a:t>
            </a:r>
          </a:p>
          <a:p>
            <a:pPr marL="0" indent="0">
              <a:buNone/>
            </a:pPr>
            <a:r>
              <a:rPr lang="cs-CZ" dirty="0" err="1" smtClean="0"/>
              <a:t>vaných</a:t>
            </a:r>
            <a:r>
              <a:rPr lang="cs-CZ" dirty="0" smtClean="0"/>
              <a:t> slov</a:t>
            </a:r>
            <a:r>
              <a:rPr lang="cs-CZ" dirty="0"/>
              <a:t> </a:t>
            </a:r>
            <a:r>
              <a:rPr lang="cs-CZ" dirty="0" smtClean="0"/>
              <a:t>a je určeno žákům 3. třídy.</a:t>
            </a:r>
          </a:p>
          <a:p>
            <a:pPr marL="0" indent="0">
              <a:buNone/>
            </a:pPr>
            <a:r>
              <a:rPr lang="cs-CZ" dirty="0" smtClean="0"/>
              <a:t>Úkolem dětí je hledat na každé stránce chybně napsané slovo. Následuje okamžitá kontrola, takže děti si ihned ověří správnost svého řešení.</a:t>
            </a:r>
          </a:p>
          <a:p>
            <a:pPr marL="0" indent="0">
              <a:buNone/>
            </a:pPr>
            <a:r>
              <a:rPr lang="cs-CZ" dirty="0" smtClean="0"/>
              <a:t>Cvičení svojí formou podporuje aktivitu a pozornost dětí. Slouží k rozvoji zrakového</a:t>
            </a:r>
          </a:p>
          <a:p>
            <a:pPr marL="0" indent="0">
              <a:buNone/>
            </a:pPr>
            <a:r>
              <a:rPr lang="cs-CZ" dirty="0"/>
              <a:t>r</a:t>
            </a:r>
            <a:r>
              <a:rPr lang="cs-CZ" smtClean="0"/>
              <a:t>ozlišování </a:t>
            </a:r>
            <a:r>
              <a:rPr lang="cs-CZ" dirty="0" smtClean="0"/>
              <a:t>a zrakové paměti.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7371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avidelný pětiúhelník 2"/>
          <p:cNvSpPr/>
          <p:nvPr/>
        </p:nvSpPr>
        <p:spPr>
          <a:xfrm>
            <a:off x="3419872" y="2636913"/>
            <a:ext cx="2016224" cy="2074956"/>
          </a:xfrm>
          <a:prstGeom prst="pentago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>
                <a:solidFill>
                  <a:srgbClr val="0070C0"/>
                </a:solidFill>
              </a:rPr>
              <a:t>y</a:t>
            </a:r>
          </a:p>
        </p:txBody>
      </p:sp>
      <p:sp>
        <p:nvSpPr>
          <p:cNvPr id="11" name="Šipka doprava 10"/>
          <p:cNvSpPr/>
          <p:nvPr/>
        </p:nvSpPr>
        <p:spPr>
          <a:xfrm>
            <a:off x="395536" y="908720"/>
            <a:ext cx="2736304" cy="1296144"/>
          </a:xfrm>
          <a:prstGeom prst="rightArrow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0070C0"/>
                </a:solidFill>
              </a:rPr>
              <a:t>smyčec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12" name="Šipka doprava 11"/>
          <p:cNvSpPr/>
          <p:nvPr/>
        </p:nvSpPr>
        <p:spPr>
          <a:xfrm>
            <a:off x="395536" y="2357264"/>
            <a:ext cx="2736304" cy="1296144"/>
          </a:xfrm>
          <a:prstGeom prst="rightArrow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rgbClr val="0070C0"/>
                </a:solidFill>
              </a:rPr>
              <a:t>lysty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13" name="Šipka doprava 12"/>
          <p:cNvSpPr/>
          <p:nvPr/>
        </p:nvSpPr>
        <p:spPr>
          <a:xfrm>
            <a:off x="395536" y="3798306"/>
            <a:ext cx="2736304" cy="1296144"/>
          </a:xfrm>
          <a:prstGeom prst="rightArrow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0070C0"/>
                </a:solidFill>
              </a:rPr>
              <a:t>třpytka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14" name="Šipka doprava 13"/>
          <p:cNvSpPr/>
          <p:nvPr/>
        </p:nvSpPr>
        <p:spPr>
          <a:xfrm>
            <a:off x="395536" y="5157192"/>
            <a:ext cx="2736304" cy="1296144"/>
          </a:xfrm>
          <a:prstGeom prst="rightArrow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0070C0"/>
                </a:solidFill>
              </a:rPr>
              <a:t>babyka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15" name="Šipka doleva 14"/>
          <p:cNvSpPr/>
          <p:nvPr/>
        </p:nvSpPr>
        <p:spPr>
          <a:xfrm>
            <a:off x="6092552" y="908720"/>
            <a:ext cx="2706600" cy="1296144"/>
          </a:xfrm>
          <a:prstGeom prst="leftArrow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0070C0"/>
                </a:solidFill>
              </a:rPr>
              <a:t>pyskatý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16" name="Šipka doleva 15"/>
          <p:cNvSpPr/>
          <p:nvPr/>
        </p:nvSpPr>
        <p:spPr>
          <a:xfrm>
            <a:off x="6092552" y="2329456"/>
            <a:ext cx="2706600" cy="1296144"/>
          </a:xfrm>
          <a:prstGeom prst="leftArrow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0070C0"/>
                </a:solidFill>
              </a:rPr>
              <a:t>povyk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17" name="Šipka doleva 16"/>
          <p:cNvSpPr/>
          <p:nvPr/>
        </p:nvSpPr>
        <p:spPr>
          <a:xfrm>
            <a:off x="6082280" y="3798306"/>
            <a:ext cx="2706600" cy="1296144"/>
          </a:xfrm>
          <a:prstGeom prst="leftArrow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0070C0"/>
                </a:solidFill>
              </a:rPr>
              <a:t>dosyta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18" name="Šipka doleva 17"/>
          <p:cNvSpPr/>
          <p:nvPr/>
        </p:nvSpPr>
        <p:spPr>
          <a:xfrm>
            <a:off x="6082280" y="5157192"/>
            <a:ext cx="2706600" cy="1296144"/>
          </a:xfrm>
          <a:prstGeom prst="leftArrow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rgbClr val="0070C0"/>
                </a:solidFill>
              </a:rPr>
              <a:t>nosytel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19" name="Šipka doprava 18"/>
          <p:cNvSpPr/>
          <p:nvPr/>
        </p:nvSpPr>
        <p:spPr>
          <a:xfrm>
            <a:off x="395536" y="2398124"/>
            <a:ext cx="2736304" cy="1214424"/>
          </a:xfrm>
          <a:prstGeom prst="right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bg1"/>
                </a:solidFill>
              </a:rPr>
              <a:t>listy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20" name="Šipka doleva 19"/>
          <p:cNvSpPr/>
          <p:nvPr/>
        </p:nvSpPr>
        <p:spPr>
          <a:xfrm>
            <a:off x="6092552" y="5198424"/>
            <a:ext cx="2706600" cy="1213680"/>
          </a:xfrm>
          <a:prstGeom prst="left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bg1"/>
                </a:solidFill>
              </a:rPr>
              <a:t>nositel</a:t>
            </a:r>
            <a:endParaRPr lang="cs-CZ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1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/>
          <p:cNvSpPr/>
          <p:nvPr/>
        </p:nvSpPr>
        <p:spPr>
          <a:xfrm>
            <a:off x="3347864" y="2661707"/>
            <a:ext cx="2448272" cy="1584176"/>
          </a:xfrm>
          <a:prstGeom prst="hexagon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800" b="1" dirty="0" smtClean="0">
                <a:solidFill>
                  <a:schemeClr val="bg1"/>
                </a:solidFill>
              </a:rPr>
              <a:t>ý</a:t>
            </a:r>
            <a:endParaRPr lang="cs-CZ" sz="8800" b="1" dirty="0">
              <a:solidFill>
                <a:schemeClr val="bg1"/>
              </a:solidFill>
            </a:endParaRPr>
          </a:p>
        </p:txBody>
      </p:sp>
      <p:sp>
        <p:nvSpPr>
          <p:cNvPr id="5" name="Šipka doprava 4"/>
          <p:cNvSpPr/>
          <p:nvPr/>
        </p:nvSpPr>
        <p:spPr>
          <a:xfrm>
            <a:off x="383463" y="498135"/>
            <a:ext cx="2664296" cy="12961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smývat</a:t>
            </a:r>
            <a:endParaRPr lang="cs-CZ" sz="4000" b="1" dirty="0"/>
          </a:p>
        </p:txBody>
      </p:sp>
      <p:sp>
        <p:nvSpPr>
          <p:cNvPr id="6" name="Šipka doprava 5"/>
          <p:cNvSpPr/>
          <p:nvPr/>
        </p:nvSpPr>
        <p:spPr>
          <a:xfrm>
            <a:off x="383463" y="2043692"/>
            <a:ext cx="2664296" cy="1296144"/>
          </a:xfrm>
          <a:prstGeom prst="rightArrow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bývalý</a:t>
            </a:r>
            <a:endParaRPr lang="cs-CZ" sz="4000" b="1" dirty="0"/>
          </a:p>
        </p:txBody>
      </p:sp>
      <p:sp>
        <p:nvSpPr>
          <p:cNvPr id="7" name="Šipka doprava 6"/>
          <p:cNvSpPr/>
          <p:nvPr/>
        </p:nvSpPr>
        <p:spPr>
          <a:xfrm>
            <a:off x="403920" y="3501008"/>
            <a:ext cx="2664296" cy="1296144"/>
          </a:xfrm>
          <a:prstGeom prst="rightArrow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výce</a:t>
            </a:r>
            <a:endParaRPr lang="cs-CZ" sz="4000" b="1" dirty="0"/>
          </a:p>
        </p:txBody>
      </p:sp>
      <p:sp>
        <p:nvSpPr>
          <p:cNvPr id="15" name="Šipka doprava 14"/>
          <p:cNvSpPr/>
          <p:nvPr/>
        </p:nvSpPr>
        <p:spPr>
          <a:xfrm>
            <a:off x="403920" y="4927702"/>
            <a:ext cx="2664296" cy="1296144"/>
          </a:xfrm>
          <a:prstGeom prst="rightArrow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sýpka</a:t>
            </a:r>
            <a:endParaRPr lang="cs-CZ" sz="4000" b="1" dirty="0"/>
          </a:p>
        </p:txBody>
      </p:sp>
      <p:sp>
        <p:nvSpPr>
          <p:cNvPr id="17" name="Šipka doleva 16"/>
          <p:cNvSpPr/>
          <p:nvPr/>
        </p:nvSpPr>
        <p:spPr>
          <a:xfrm>
            <a:off x="6038444" y="498135"/>
            <a:ext cx="2592288" cy="1296144"/>
          </a:xfrm>
          <a:prstGeom prst="leftArrow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vlýdně</a:t>
            </a:r>
            <a:endParaRPr lang="cs-CZ" sz="4000" b="1" dirty="0"/>
          </a:p>
        </p:txBody>
      </p:sp>
      <p:sp>
        <p:nvSpPr>
          <p:cNvPr id="18" name="Šipka doleva 17"/>
          <p:cNvSpPr/>
          <p:nvPr/>
        </p:nvSpPr>
        <p:spPr>
          <a:xfrm>
            <a:off x="6084168" y="2043692"/>
            <a:ext cx="2592288" cy="1296144"/>
          </a:xfrm>
          <a:prstGeom prst="leftArrow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slepýš</a:t>
            </a:r>
            <a:r>
              <a:rPr lang="cs-CZ" sz="4000" dirty="0" err="1" smtClean="0"/>
              <a:t>í</a:t>
            </a:r>
            <a:endParaRPr lang="cs-CZ" sz="4000" dirty="0"/>
          </a:p>
        </p:txBody>
      </p:sp>
      <p:sp>
        <p:nvSpPr>
          <p:cNvPr id="19" name="Šipka doleva 18"/>
          <p:cNvSpPr/>
          <p:nvPr/>
        </p:nvSpPr>
        <p:spPr>
          <a:xfrm>
            <a:off x="6038444" y="3507400"/>
            <a:ext cx="2592288" cy="1296144"/>
          </a:xfrm>
          <a:prstGeom prst="leftArrow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zvýší</a:t>
            </a:r>
            <a:endParaRPr lang="cs-CZ" sz="4000" b="1" dirty="0"/>
          </a:p>
        </p:txBody>
      </p:sp>
      <p:sp>
        <p:nvSpPr>
          <p:cNvPr id="20" name="Šipka doleva 19"/>
          <p:cNvSpPr/>
          <p:nvPr/>
        </p:nvSpPr>
        <p:spPr>
          <a:xfrm>
            <a:off x="6038444" y="4927702"/>
            <a:ext cx="2592288" cy="1296144"/>
          </a:xfrm>
          <a:prstGeom prst="leftArrow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býček</a:t>
            </a:r>
            <a:endParaRPr lang="cs-CZ" sz="4000" b="1" dirty="0"/>
          </a:p>
        </p:txBody>
      </p:sp>
      <p:sp>
        <p:nvSpPr>
          <p:cNvPr id="21" name="Šipka doleva 20"/>
          <p:cNvSpPr/>
          <p:nvPr/>
        </p:nvSpPr>
        <p:spPr>
          <a:xfrm>
            <a:off x="6038444" y="498135"/>
            <a:ext cx="2592288" cy="1296144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bg1"/>
                </a:solidFill>
              </a:rPr>
              <a:t>vlídně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23" name="Šipka doprava 22"/>
          <p:cNvSpPr/>
          <p:nvPr/>
        </p:nvSpPr>
        <p:spPr>
          <a:xfrm>
            <a:off x="404831" y="3507400"/>
            <a:ext cx="2663385" cy="1273184"/>
          </a:xfrm>
          <a:prstGeom prst="right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více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5253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Šestiúhelník 1"/>
          <p:cNvSpPr/>
          <p:nvPr/>
        </p:nvSpPr>
        <p:spPr>
          <a:xfrm>
            <a:off x="3491880" y="2772836"/>
            <a:ext cx="2304256" cy="1520260"/>
          </a:xfrm>
          <a:prstGeom prst="hexagon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/>
              <a:t>í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390731" y="462542"/>
            <a:ext cx="2693932" cy="1382282"/>
          </a:xfrm>
          <a:prstGeom prst="rightArrow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vírobek</a:t>
            </a:r>
            <a:endParaRPr lang="cs-CZ" sz="4000" b="1" dirty="0"/>
          </a:p>
        </p:txBody>
      </p:sp>
      <p:sp>
        <p:nvSpPr>
          <p:cNvPr id="7" name="Šipka doprava 6"/>
          <p:cNvSpPr/>
          <p:nvPr/>
        </p:nvSpPr>
        <p:spPr>
          <a:xfrm>
            <a:off x="390731" y="1997224"/>
            <a:ext cx="2736304" cy="1359768"/>
          </a:xfrm>
          <a:prstGeom prst="rightArrow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posílá</a:t>
            </a:r>
            <a:endParaRPr lang="cs-CZ" sz="4000" b="1" dirty="0"/>
          </a:p>
        </p:txBody>
      </p:sp>
      <p:sp>
        <p:nvSpPr>
          <p:cNvPr id="8" name="Šipka doprava 7"/>
          <p:cNvSpPr/>
          <p:nvPr/>
        </p:nvSpPr>
        <p:spPr>
          <a:xfrm>
            <a:off x="348358" y="3511703"/>
            <a:ext cx="2711473" cy="1365841"/>
          </a:xfrm>
          <a:prstGeom prst="rightArrow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lítost</a:t>
            </a:r>
            <a:endParaRPr lang="cs-CZ" sz="4000" b="1" dirty="0"/>
          </a:p>
        </p:txBody>
      </p:sp>
      <p:sp>
        <p:nvSpPr>
          <p:cNvPr id="9" name="Šipka doprava 8"/>
          <p:cNvSpPr/>
          <p:nvPr/>
        </p:nvSpPr>
        <p:spPr>
          <a:xfrm>
            <a:off x="348358" y="5013176"/>
            <a:ext cx="2711474" cy="1378847"/>
          </a:xfrm>
          <a:prstGeom prst="rightArrow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namítá</a:t>
            </a:r>
            <a:endParaRPr lang="cs-CZ" sz="4000" b="1" dirty="0"/>
          </a:p>
        </p:txBody>
      </p:sp>
      <p:sp>
        <p:nvSpPr>
          <p:cNvPr id="10" name="Šipka doleva 9"/>
          <p:cNvSpPr/>
          <p:nvPr/>
        </p:nvSpPr>
        <p:spPr>
          <a:xfrm>
            <a:off x="6108337" y="404664"/>
            <a:ext cx="2640127" cy="1440160"/>
          </a:xfrm>
          <a:prstGeom prst="leftArrow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popínavá</a:t>
            </a:r>
            <a:endParaRPr lang="cs-CZ" sz="4000" b="1" dirty="0"/>
          </a:p>
        </p:txBody>
      </p:sp>
      <p:sp>
        <p:nvSpPr>
          <p:cNvPr id="11" name="Šipka doleva 10"/>
          <p:cNvSpPr/>
          <p:nvPr/>
        </p:nvSpPr>
        <p:spPr>
          <a:xfrm>
            <a:off x="6084168" y="1915547"/>
            <a:ext cx="2664296" cy="1440160"/>
          </a:xfrm>
          <a:prstGeom prst="leftArrow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pobívat</a:t>
            </a:r>
            <a:endParaRPr lang="cs-CZ" sz="4000" b="1" dirty="0"/>
          </a:p>
        </p:txBody>
      </p:sp>
      <p:sp>
        <p:nvSpPr>
          <p:cNvPr id="12" name="Šipka doleva 11"/>
          <p:cNvSpPr/>
          <p:nvPr/>
        </p:nvSpPr>
        <p:spPr>
          <a:xfrm>
            <a:off x="6084168" y="3437384"/>
            <a:ext cx="2664296" cy="1359768"/>
          </a:xfrm>
          <a:prstGeom prst="leftArrow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vítěz</a:t>
            </a:r>
            <a:endParaRPr lang="cs-CZ" sz="4000" b="1" dirty="0"/>
          </a:p>
        </p:txBody>
      </p:sp>
      <p:sp>
        <p:nvSpPr>
          <p:cNvPr id="13" name="Šipka doleva 12"/>
          <p:cNvSpPr/>
          <p:nvPr/>
        </p:nvSpPr>
        <p:spPr>
          <a:xfrm>
            <a:off x="6108337" y="4951863"/>
            <a:ext cx="2640127" cy="1357457"/>
          </a:xfrm>
          <a:prstGeom prst="leftArrow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blízko</a:t>
            </a:r>
            <a:endParaRPr lang="cs-CZ" sz="4000" b="1" dirty="0"/>
          </a:p>
        </p:txBody>
      </p:sp>
      <p:sp>
        <p:nvSpPr>
          <p:cNvPr id="15" name="Šipka doprava 14"/>
          <p:cNvSpPr/>
          <p:nvPr/>
        </p:nvSpPr>
        <p:spPr>
          <a:xfrm>
            <a:off x="398269" y="462542"/>
            <a:ext cx="2693932" cy="1382282"/>
          </a:xfrm>
          <a:prstGeom prst="right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výrobek</a:t>
            </a:r>
            <a:endParaRPr lang="cs-CZ" sz="4000" dirty="0"/>
          </a:p>
        </p:txBody>
      </p:sp>
      <p:sp>
        <p:nvSpPr>
          <p:cNvPr id="16" name="Šipka doleva 15"/>
          <p:cNvSpPr/>
          <p:nvPr/>
        </p:nvSpPr>
        <p:spPr>
          <a:xfrm>
            <a:off x="6108336" y="1956898"/>
            <a:ext cx="2640127" cy="1357457"/>
          </a:xfrm>
          <a:prstGeom prst="left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pobývat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1533241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idelný pětiúhelník 1"/>
          <p:cNvSpPr/>
          <p:nvPr/>
        </p:nvSpPr>
        <p:spPr>
          <a:xfrm>
            <a:off x="3563888" y="2276872"/>
            <a:ext cx="2148932" cy="1872208"/>
          </a:xfrm>
          <a:prstGeom prst="pentagon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rgbClr val="0070C0"/>
                </a:solidFill>
              </a:rPr>
              <a:t>i</a:t>
            </a:r>
            <a:endParaRPr lang="cs-CZ" sz="8000" b="1" dirty="0">
              <a:solidFill>
                <a:srgbClr val="0070C0"/>
              </a:solidFill>
            </a:endParaRPr>
          </a:p>
        </p:txBody>
      </p:sp>
      <p:sp>
        <p:nvSpPr>
          <p:cNvPr id="3" name="Šipka doprava 2"/>
          <p:cNvSpPr/>
          <p:nvPr/>
        </p:nvSpPr>
        <p:spPr>
          <a:xfrm>
            <a:off x="467544" y="764704"/>
            <a:ext cx="2664296" cy="1296144"/>
          </a:xfrm>
          <a:prstGeom prst="rightArrow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0070C0"/>
                </a:solidFill>
              </a:rPr>
              <a:t>pilný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467544" y="2204864"/>
            <a:ext cx="2664296" cy="1296144"/>
          </a:xfrm>
          <a:prstGeom prst="rightArrow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0070C0"/>
                </a:solidFill>
              </a:rPr>
              <a:t>libové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5" name="Šipka doprava 4"/>
          <p:cNvSpPr/>
          <p:nvPr/>
        </p:nvSpPr>
        <p:spPr>
          <a:xfrm>
            <a:off x="467544" y="3717003"/>
            <a:ext cx="2664296" cy="1296144"/>
          </a:xfrm>
          <a:prstGeom prst="rightArrow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0070C0"/>
                </a:solidFill>
              </a:rPr>
              <a:t>vábit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6" name="Šipka doprava 5"/>
          <p:cNvSpPr/>
          <p:nvPr/>
        </p:nvSpPr>
        <p:spPr>
          <a:xfrm>
            <a:off x="467544" y="5085184"/>
            <a:ext cx="2664296" cy="1296144"/>
          </a:xfrm>
          <a:prstGeom prst="rightArrow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rgbClr val="0070C0"/>
                </a:solidFill>
              </a:rPr>
              <a:t>spline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7" name="Šipka doleva 6"/>
          <p:cNvSpPr/>
          <p:nvPr/>
        </p:nvSpPr>
        <p:spPr>
          <a:xfrm>
            <a:off x="6012160" y="738412"/>
            <a:ext cx="2664296" cy="1322436"/>
          </a:xfrm>
          <a:prstGeom prst="leftArrow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0070C0"/>
                </a:solidFill>
              </a:rPr>
              <a:t>domino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8" name="Šipka doleva 7"/>
          <p:cNvSpPr/>
          <p:nvPr/>
        </p:nvSpPr>
        <p:spPr>
          <a:xfrm>
            <a:off x="6033471" y="2204864"/>
            <a:ext cx="2664296" cy="1322436"/>
          </a:xfrm>
          <a:prstGeom prst="leftArrow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0070C0"/>
                </a:solidFill>
              </a:rPr>
              <a:t>posila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9" name="Šipka doleva 8"/>
          <p:cNvSpPr/>
          <p:nvPr/>
        </p:nvSpPr>
        <p:spPr>
          <a:xfrm>
            <a:off x="6012160" y="3690711"/>
            <a:ext cx="2664296" cy="1322436"/>
          </a:xfrm>
          <a:prstGeom prst="leftArrow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rgbClr val="0070C0"/>
                </a:solidFill>
              </a:rPr>
              <a:t>sireček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10" name="Šipka doleva 9"/>
          <p:cNvSpPr/>
          <p:nvPr/>
        </p:nvSpPr>
        <p:spPr>
          <a:xfrm>
            <a:off x="6016572" y="5072038"/>
            <a:ext cx="2664296" cy="1322436"/>
          </a:xfrm>
          <a:prstGeom prst="leftArrow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0070C0"/>
                </a:solidFill>
              </a:rPr>
              <a:t>vinice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11" name="Šipka doprava 10"/>
          <p:cNvSpPr/>
          <p:nvPr/>
        </p:nvSpPr>
        <p:spPr>
          <a:xfrm>
            <a:off x="467544" y="5072038"/>
            <a:ext cx="2664296" cy="1296144"/>
          </a:xfrm>
          <a:prstGeom prst="right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splyne</a:t>
            </a:r>
            <a:endParaRPr lang="cs-CZ" sz="4000" b="1" dirty="0"/>
          </a:p>
        </p:txBody>
      </p:sp>
      <p:sp>
        <p:nvSpPr>
          <p:cNvPr id="12" name="Šipka doleva 11"/>
          <p:cNvSpPr/>
          <p:nvPr/>
        </p:nvSpPr>
        <p:spPr>
          <a:xfrm>
            <a:off x="6016572" y="3684622"/>
            <a:ext cx="2664296" cy="1322436"/>
          </a:xfrm>
          <a:prstGeom prst="left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syreček</a:t>
            </a:r>
            <a:endParaRPr lang="cs-CZ" sz="4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547664" y="5733256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0327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95591" y="2492896"/>
            <a:ext cx="75608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Odkazy:</a:t>
            </a:r>
          </a:p>
          <a:p>
            <a:endParaRPr lang="cs-CZ" sz="2800" dirty="0"/>
          </a:p>
          <a:p>
            <a:r>
              <a:rPr lang="cs-CZ" sz="2800" dirty="0" smtClean="0"/>
              <a:t>Autor: Mgr. Zuzana Chloubová</a:t>
            </a:r>
          </a:p>
          <a:p>
            <a:endParaRPr lang="cs-CZ" sz="2800" dirty="0"/>
          </a:p>
          <a:p>
            <a:r>
              <a:rPr lang="cs-CZ" sz="2800" dirty="0" smtClean="0"/>
              <a:t>Vytvořeno v programu Microsoft PowerPoint.</a:t>
            </a:r>
            <a:endParaRPr lang="cs-CZ" sz="2800" dirty="0"/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3823" y="476672"/>
            <a:ext cx="4524375" cy="173355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4843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157</Words>
  <Application>Microsoft Office PowerPoint</Application>
  <PresentationFormat>Předvádění na obrazovce (4:3)</PresentationFormat>
  <Paragraphs>62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Zuzana Chloubová</dc:creator>
  <cp:lastModifiedBy>Zuzana Chloubová</cp:lastModifiedBy>
  <cp:revision>23</cp:revision>
  <dcterms:created xsi:type="dcterms:W3CDTF">2012-02-29T12:52:16Z</dcterms:created>
  <dcterms:modified xsi:type="dcterms:W3CDTF">2012-06-03T13:09:46Z</dcterms:modified>
</cp:coreProperties>
</file>