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400" r:id="rId2"/>
    <p:sldId id="342" r:id="rId3"/>
    <p:sldId id="346" r:id="rId4"/>
    <p:sldId id="344" r:id="rId5"/>
    <p:sldId id="347" r:id="rId6"/>
    <p:sldId id="34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17473A03-0887-4E2C-BE23-E19BFF817024}">
          <p14:sldIdLst>
            <p14:sldId id="400"/>
            <p14:sldId id="342"/>
            <p14:sldId id="346"/>
            <p14:sldId id="344"/>
            <p14:sldId id="347"/>
            <p14:sldId id="34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759" autoAdjust="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VY_32_INOVACE_14_PRV.-JARO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JARO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539552" y="1628800"/>
            <a:ext cx="7467600" cy="4873625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Jarní měsíce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březen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duben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květen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očasí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aje sníh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otepluje se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en se prodlužuje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krátí se noc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980728"/>
            <a:ext cx="4536504" cy="545456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832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ROSTLINY NA JAŘE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POZORUJEME,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 SE PROBOUZÍ PŘÍRODA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ROSTLINY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STROMY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KEŘE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2050" name="Picture 2" descr="C:\Documents and Settings\Daniela\Local Settings\Temporary Internet Files\Content.IE5\Q4UHE0AS\MC900250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3882" y="2359182"/>
            <a:ext cx="4246469" cy="366210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438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ROSTLINY NA JAŘE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24" t="30710" r="24" b="2344"/>
          <a:stretch/>
        </p:blipFill>
        <p:spPr bwMode="auto">
          <a:xfrm>
            <a:off x="1835696" y="1412776"/>
            <a:ext cx="6048672" cy="49685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4661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69147"/>
          <a:stretch/>
        </p:blipFill>
        <p:spPr bwMode="auto">
          <a:xfrm>
            <a:off x="467544" y="2132856"/>
            <a:ext cx="7416824" cy="396044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6690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JARO.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37. </a:t>
            </a:r>
            <a:r>
              <a:rPr lang="cs-CZ" dirty="0"/>
              <a:t>ISBN 80-85806-80-0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ROSTLINY NA JAŘE.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38. </a:t>
            </a:r>
            <a:r>
              <a:rPr lang="cs-CZ" dirty="0"/>
              <a:t>ISBN 80-85806-80-0.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848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698</TotalTime>
  <Words>57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PRVOUKA  </vt:lpstr>
      <vt:lpstr>JARO</vt:lpstr>
      <vt:lpstr>ROSTLINY NA JAŘE</vt:lpstr>
      <vt:lpstr>ROSTLINY NA JAŘE</vt:lpstr>
      <vt:lpstr>ÚKOLY:</vt:lpstr>
      <vt:lpstr>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Dumy</cp:lastModifiedBy>
  <cp:revision>68</cp:revision>
  <dcterms:created xsi:type="dcterms:W3CDTF">2011-12-29T10:37:36Z</dcterms:created>
  <dcterms:modified xsi:type="dcterms:W3CDTF">2012-02-29T18:41:37Z</dcterms:modified>
</cp:coreProperties>
</file>