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2"/>
  </p:sldMasterIdLst>
  <p:sldIdLst>
    <p:sldId id="256" r:id="rId3"/>
    <p:sldId id="257" r:id="rId4"/>
    <p:sldId id="258" r:id="rId5"/>
    <p:sldId id="263" r:id="rId6"/>
    <p:sldId id="264" r:id="rId7"/>
    <p:sldId id="265" r:id="rId8"/>
    <p:sldId id="261" r:id="rId9"/>
    <p:sldId id="260" r:id="rId10"/>
    <p:sldId id="26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8" y="10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7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45720" indent="-18288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/>
            </a:lvl1pPr>
            <a:lvl2pPr marL="365760" indent="-18288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/>
            </a:lvl2pPr>
            <a:lvl3pPr marL="640080" indent="-18288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/>
            </a:lvl3pPr>
            <a:lvl4pPr marL="914400" indent="-18288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/>
            </a:lvl4pPr>
            <a:lvl5pPr marL="1207008" indent="-18288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="" xmlns:p14="http://schemas.microsoft.com/office/powerpoint/2010/main" val="31678738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98044019"/>
              </p:ext>
            </p:extLst>
          </p:nvPr>
        </p:nvGraphicFramePr>
        <p:xfrm>
          <a:off x="971600" y="1268760"/>
          <a:ext cx="7272808" cy="5185964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4910082"/>
              </a:tblGrid>
              <a:tr h="43268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EU_12_sada 2_01_ČJ_Slovosled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_Dur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943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4140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Mgr.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Durajová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Helena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4150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je zaměřena na analýzu a syntézu textu.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Český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jazyk a jazyková komunikace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Český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Literární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výchova/Slovosled přečteného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Reprodukovat přiměřený text</a:t>
                      </a:r>
                    </a:p>
                  </a:txBody>
                  <a:tcPr marL="52322" marR="52322" marT="0" marB="0"/>
                </a:tc>
              </a:tr>
              <a:tr h="207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Řazení slov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a  vět, slovosled, vyjmenovaná slova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01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</a:t>
                      </a: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: </a:t>
                      </a:r>
                      <a:r>
                        <a:rPr lang="cs-CZ" sz="110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12.</a:t>
                      </a:r>
                      <a:r>
                        <a:rPr lang="cs-CZ" sz="1100" baseline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11.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2012                           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11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[6-11-2012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]. Dostupné z URL: &lt;http://office.</a:t>
                      </a:r>
                      <a:r>
                        <a:rPr lang="cs-CZ" sz="1100" dirty="0" err="1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microsoft.com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&gt; 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61886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9872" y="2708920"/>
            <a:ext cx="86393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Rozděl souvislý text na větu, 			která dává smysl.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7043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-28972" y="0"/>
            <a:ext cx="932452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300000"/>
              </a:lnSpc>
            </a:pPr>
            <a:r>
              <a:rPr lang="cs-CZ" sz="4800" dirty="0" err="1" smtClean="0"/>
              <a:t>Bylytamvysokéstromykrásnýmechvšelijakéklacíčkykořenystromůi</a:t>
            </a:r>
            <a:r>
              <a:rPr lang="cs-CZ" sz="4800" dirty="0" smtClean="0"/>
              <a:t>			</a:t>
            </a:r>
            <a:r>
              <a:rPr lang="cs-CZ" sz="4800" dirty="0" err="1" smtClean="0"/>
              <a:t>velképařezy</a:t>
            </a:r>
            <a:r>
              <a:rPr lang="cs-CZ" sz="4800" dirty="0"/>
              <a:t>.</a:t>
            </a:r>
            <a:endParaRPr lang="cs-CZ" dirty="0"/>
          </a:p>
        </p:txBody>
      </p:sp>
      <p:sp>
        <p:nvSpPr>
          <p:cNvPr id="11" name="Obousměrná svislá šipka 10"/>
          <p:cNvSpPr/>
          <p:nvPr/>
        </p:nvSpPr>
        <p:spPr>
          <a:xfrm>
            <a:off x="1149772" y="79848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ousměrná svislá šipka 21"/>
          <p:cNvSpPr/>
          <p:nvPr/>
        </p:nvSpPr>
        <p:spPr>
          <a:xfrm>
            <a:off x="2216820" y="80612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ousměrná svislá šipka 22"/>
          <p:cNvSpPr/>
          <p:nvPr/>
        </p:nvSpPr>
        <p:spPr>
          <a:xfrm>
            <a:off x="4042420" y="81118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ousměrná svislá šipka 23"/>
          <p:cNvSpPr/>
          <p:nvPr/>
        </p:nvSpPr>
        <p:spPr>
          <a:xfrm>
            <a:off x="5896620" y="79848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ousměrná svislá šipka 24"/>
          <p:cNvSpPr/>
          <p:nvPr/>
        </p:nvSpPr>
        <p:spPr>
          <a:xfrm>
            <a:off x="7615087" y="80612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ousměrná svislá šipka 26"/>
          <p:cNvSpPr/>
          <p:nvPr/>
        </p:nvSpPr>
        <p:spPr>
          <a:xfrm>
            <a:off x="2448955" y="293208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ousměrná svislá šipka 27"/>
          <p:cNvSpPr/>
          <p:nvPr/>
        </p:nvSpPr>
        <p:spPr>
          <a:xfrm>
            <a:off x="4633292" y="296636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ousměrná svislá šipka 28"/>
          <p:cNvSpPr/>
          <p:nvPr/>
        </p:nvSpPr>
        <p:spPr>
          <a:xfrm>
            <a:off x="6449392" y="2940968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ousměrná svislá šipka 29"/>
          <p:cNvSpPr/>
          <p:nvPr/>
        </p:nvSpPr>
        <p:spPr>
          <a:xfrm>
            <a:off x="8356611" y="2924944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ousměrná svislá šipka 30"/>
          <p:cNvSpPr/>
          <p:nvPr/>
        </p:nvSpPr>
        <p:spPr>
          <a:xfrm>
            <a:off x="4211960" y="5157192"/>
            <a:ext cx="82587" cy="151216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099249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9872" y="2708920"/>
            <a:ext cx="8639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Jste šikovní!!!</a:t>
            </a:r>
            <a:endParaRPr lang="cs-CZ" sz="4800" dirty="0"/>
          </a:p>
        </p:txBody>
      </p:sp>
    </p:spTree>
    <p:extLst>
      <p:ext uri="{BB962C8B-B14F-4D97-AF65-F5344CB8AC3E}">
        <p14:creationId xmlns="" xmlns:p14="http://schemas.microsoft.com/office/powerpoint/2010/main" val="40635886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9872" y="2708920"/>
            <a:ext cx="86393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Seřaď slova tak, aby byla věta správně.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25850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0753" y="3063986"/>
            <a:ext cx="4539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4645" y="5701724"/>
            <a:ext cx="1487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t</a:t>
            </a:r>
            <a:r>
              <a:rPr lang="cs-CZ" sz="4000" dirty="0" smtClean="0"/>
              <a:t>rávy.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26175" y="5229200"/>
            <a:ext cx="15969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Kolem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16147" y="4322074"/>
            <a:ext cx="6527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je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2688" y="4521314"/>
            <a:ext cx="17780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stromů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380311" y="5229200"/>
            <a:ext cx="12025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keřů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833545" y="3051210"/>
            <a:ext cx="158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hodně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874512" y="3645685"/>
            <a:ext cx="12971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stále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392724" y="908720"/>
            <a:ext cx="177335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343002" y="908720"/>
            <a:ext cx="18689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405835" y="915740"/>
            <a:ext cx="53788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5148064" y="915740"/>
            <a:ext cx="152859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6939224" y="922760"/>
            <a:ext cx="8099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361855" y="1641600"/>
            <a:ext cx="17165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3471356" y="1635200"/>
            <a:ext cx="186895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5782664" y="1619300"/>
            <a:ext cx="148084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pc\AppData\Local\Microsoft\Windows\Temporary Internet Files\Content.IE5\MI9FGZN3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95" y="7101408"/>
            <a:ext cx="4134879" cy="41348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291846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66667E-6 -3.7037E-7 L -0.49618 -0.7131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-3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77778E-7 -1.85185E-6 L 0.58733 -0.687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58" y="-3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61111E-6 3.7037E-7 L -0.029 -0.6099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" y="-3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3.7037E-7 L 0.3783 -0.39745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33333E-6 -3.7037E-7 L -0.23125 -0.7131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3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11111E-6 -2.96296E-6 L 0.61354 -0.5807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77" y="-2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94444E-6 -1.85185E-6 L -0.48906 -0.37708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62" y="-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61111E-6 2.22222E-6 L -0.02188 -0.29051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0.00243 -0.68982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3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/>
      <p:bldP spid="3" grpId="1"/>
      <p:bldP spid="3" grpId="2"/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9872" y="2708920"/>
            <a:ext cx="86393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Doplňte správná písmena</a:t>
            </a:r>
            <a:r>
              <a:rPr lang="cs-CZ" sz="4800" dirty="0">
                <a:solidFill>
                  <a:srgbClr val="FF0000"/>
                </a:solidFill>
              </a:rPr>
              <a:t> </a:t>
            </a:r>
            <a:r>
              <a:rPr lang="cs-CZ" sz="4800" dirty="0" smtClean="0">
                <a:solidFill>
                  <a:srgbClr val="FF0000"/>
                </a:solidFill>
              </a:rPr>
              <a:t>a jejich délky.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30608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76672"/>
            <a:ext cx="21114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/>
              <a:t>p</a:t>
            </a:r>
            <a:r>
              <a:rPr lang="cs-CZ" sz="4000" dirty="0" err="1" smtClean="0"/>
              <a:t>říb_tek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50354" y="1484784"/>
            <a:ext cx="1311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ml_n</a:t>
            </a:r>
            <a:endParaRPr lang="cs-CZ" sz="4000" dirty="0" smtClean="0"/>
          </a:p>
        </p:txBody>
      </p:sp>
      <p:sp>
        <p:nvSpPr>
          <p:cNvPr id="15" name="TextovéPole 14"/>
          <p:cNvSpPr txBox="1"/>
          <p:nvPr/>
        </p:nvSpPr>
        <p:spPr>
          <a:xfrm>
            <a:off x="2771800" y="2708920"/>
            <a:ext cx="14542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/>
              <a:t>s</a:t>
            </a:r>
            <a:r>
              <a:rPr lang="cs-CZ" sz="4000" dirty="0" err="1" smtClean="0"/>
              <a:t>_ček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24080" y="3786328"/>
            <a:ext cx="2258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b_lé</a:t>
            </a:r>
            <a:r>
              <a:rPr lang="cs-CZ" sz="4000" dirty="0" smtClean="0"/>
              <a:t> šaty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09524" y="5773424"/>
            <a:ext cx="16305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/>
              <a:t>ž</a:t>
            </a:r>
            <a:r>
              <a:rPr lang="cs-CZ" sz="4000" dirty="0" err="1" smtClean="0"/>
              <a:t>_žala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00696" y="4899040"/>
            <a:ext cx="22156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/>
              <a:t>o</a:t>
            </a:r>
            <a:r>
              <a:rPr lang="cs-CZ" sz="4000" dirty="0" err="1" smtClean="0"/>
              <a:t>rch_dej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308802" y="476672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y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126090" y="1482995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ý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150046" y="3786328"/>
            <a:ext cx="330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í</a:t>
            </a:r>
          </a:p>
        </p:txBody>
      </p:sp>
      <p:pic>
        <p:nvPicPr>
          <p:cNvPr id="1026" name="Picture 2" descr="C:\Users\pc\AppData\Local\Microsoft\Windows\Temporary Internet Files\Content.IE5\SX2N8KNS\MC900057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577" y="3204795"/>
            <a:ext cx="1799539" cy="1485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01856" y="2708920"/>
            <a:ext cx="4379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ý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36561" y="4899040"/>
            <a:ext cx="330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626069" y="5773424"/>
            <a:ext cx="330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í</a:t>
            </a:r>
            <a:endParaRPr lang="cs-CZ" sz="4000" dirty="0"/>
          </a:p>
        </p:txBody>
      </p:sp>
      <p:pic>
        <p:nvPicPr>
          <p:cNvPr id="2050" name="Picture 2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024" y="697374"/>
            <a:ext cx="922630" cy="923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GJ8014QZ\MC9003123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18" y="3230443"/>
            <a:ext cx="1604772" cy="1819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c\AppData\Local\Microsoft\Windows\Temporary Internet Files\Content.IE5\F9KWYD34\MP90039049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038" y="5494711"/>
            <a:ext cx="902587" cy="12653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AppData\Local\Microsoft\Windows\Temporary Internet Files\Content.IE5\GJ8014QZ\MC9003701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294" y="1838727"/>
            <a:ext cx="1346804" cy="14225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c\AppData\Local\Microsoft\Windows\Temporary Internet Files\Content.IE5\GJ8014QZ\MP90040005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294" y="372552"/>
            <a:ext cx="1047768" cy="15731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052640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  <p:bldP spid="17" grpId="0"/>
      <p:bldP spid="18" grpId="0"/>
      <p:bldP spid="2" grpId="0"/>
      <p:bldP spid="19" grpId="0"/>
      <p:bldP spid="20" grpId="0"/>
      <p:bldP spid="3" grpId="0"/>
      <p:bldP spid="2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9872" y="2708920"/>
            <a:ext cx="8639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Výborně!!!</a:t>
            </a:r>
            <a:endParaRPr lang="cs-CZ" sz="4800" dirty="0"/>
          </a:p>
        </p:txBody>
      </p:sp>
    </p:spTree>
    <p:extLst>
      <p:ext uri="{BB962C8B-B14F-4D97-AF65-F5344CB8AC3E}">
        <p14:creationId xmlns="" xmlns:p14="http://schemas.microsoft.com/office/powerpoint/2010/main" val="1091872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248018" y="2967335"/>
            <a:ext cx="6647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Děkuji za pozornost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81997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C26F0839-99E6-48DB-B5C0-E4FFA9C105B5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259</TotalTime>
  <Words>96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32</cp:revision>
  <dcterms:created xsi:type="dcterms:W3CDTF">2012-11-02T16:25:24Z</dcterms:created>
  <dcterms:modified xsi:type="dcterms:W3CDTF">2012-11-19T09:30:31Z</dcterms:modified>
</cp:coreProperties>
</file>