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64" r:id="rId5"/>
    <p:sldId id="265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2076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95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0103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227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288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807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013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082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741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5521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262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55BE5-25F2-49DD-89BE-118E9E708FBB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212A9-9109-440B-B465-EFC74919CE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97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Word_97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tajga+zv%C3%AD%C5%99ata&amp;hl=cs&amp;sa=X&amp;rlz=1T4ADRA_csCZ451CZ457&amp;biw=1366&amp;bih=564&amp;tbm=isch&amp;prmd=imvns&amp;tbnid=rKZuhWO_xwBnnM:&amp;imgrefurl=http://priroda-zvirata.jex.cz/thema/vegetacni-pasma/tajga&amp;docid=nkXLCHn2cB1dpM&amp;imgurl=http://media1.jex.cz/images/media1:49e3160822575.jpg/grizzli.jpg&amp;w=542&amp;h=750&amp;ei=Ok3KToXnLIjPsgao67j8Bg&amp;zoom=1&amp;iact=hc&amp;vpx=420&amp;vpy=105&amp;dur=7082&amp;hovh=264&amp;hovw=191&amp;tx=122&amp;ty=138&amp;sig=108509691898886102911&amp;page=1&amp;tbnh=120&amp;tbnw=87&amp;start=0&amp;ndsp=24&amp;ved=1t:429,r:2,s:0" TargetMode="External"/><Relationship Id="rId2" Type="http://schemas.openxmlformats.org/officeDocument/2006/relationships/hyperlink" Target="http://www.google.cz/imgres?q=tajga&amp;hl=cs&amp;sa=X&amp;gbv=2&amp;rlz=1W1ADRA_csCZ451&amp;biw=1366&amp;bih=564&amp;tbm=isch&amp;prmd=imvns&amp;tbnid=XPW-NYfvGQN9LM:&amp;imgrefurl=http://www.nejdelsi.cz/l/les/&amp;docid=tj24qJvQqh8-WM&amp;imgurl=http://nejdelsi.cz/wp-content/uploads/800px-taiga.png&amp;w=800&amp;h=398&amp;ei=KEzKTurhOI3OswbGtpGYBw&amp;zoom=1&amp;iact=hc&amp;vpx=622&amp;vpy=225&amp;dur=184&amp;hovh=158&amp;hovw=318&amp;tx=152&amp;ty=97&amp;sig=108509691898886102911&amp;page=2&amp;tbnh=103&amp;tbnw=207&amp;start=10&amp;ndsp=10&amp;ved=1t:429,r:7,s:1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res?q=tajga+zv%C3%AD%C5%99ata&amp;hl=cs&amp;sa=X&amp;rlz=1T4ADRA_csCZ451CZ457&amp;biw=1366&amp;bih=564&amp;tbm=isch&amp;prmd=imvns&amp;tbnid=GNpD91ZhcWN9LM:&amp;imgrefurl=http://priroda-zvirata.jex.cz/thema/vegetacni-pasma/tajga&amp;docid=nkXLCHn2cB1dpM&amp;imgurl=http://media0.jex.cz/images/media0:49e3654e5ee3b.jpg/rys_ostrovid.jpg&amp;w=269&amp;h=285&amp;ei=Ok3KToXnLIjPsgao67j8Bg&amp;zoom=1&amp;iact=hc&amp;vpx=912&amp;vpy=178&amp;dur=119&amp;hovh=228&amp;hovw=215&amp;tx=130&amp;ty=111&amp;sig=108509691898886102911&amp;page=3&amp;tbnh=164&amp;tbnw=149&amp;start=35&amp;ndsp=12&amp;ved=1t:429,r:10,s:35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tajga+zv%C3%AD%C5%99ata&amp;hl=cs&amp;sa=X&amp;rlz=1T4ADRA_csCZ451CZ457&amp;biw=1366&amp;bih=564&amp;tbm=isch&amp;prmd=imvns&amp;tbnid=B_Kh0MrqzeOgKM:&amp;imgrefurl=http://priroda-zvirata.jex.cz/thema/vegetacni-pasma/tajga&amp;docid=nkXLCHn2cB1dpM&amp;imgurl=http://media1.jex.cz/images/media1:49e3654e952b9.jpg/vlk3.jpg&amp;w=380&amp;h=474&amp;ei=Ok3KToXnLIjPsgao67j8Bg&amp;zoom=1&amp;iact=hc&amp;vpx=767&amp;vpy=167&amp;dur=1663&amp;hovh=251&amp;hovw=201&amp;tx=107&amp;ty=147&amp;sig=108509691898886102911&amp;page=3&amp;tbnh=164&amp;tbnw=131&amp;start=35&amp;ndsp=12&amp;ved=1t:429,r:9,s:35" TargetMode="External"/><Relationship Id="rId2" Type="http://schemas.openxmlformats.org/officeDocument/2006/relationships/hyperlink" Target="http://www.google.cz/imgres?q=datel+%C4%8Dern%C3%BD&amp;hl=cs&amp;sa=X&amp;rlz=1T4ADRA_csCZ451CZ457&amp;biw=1366&amp;bih=564&amp;tbm=isch&amp;prmd=imvnso&amp;tbnid=VkdOt6GNMyeLWM:&amp;imgrefurl=http://www.atlaszvirat.cz/datel-cerny-1296&amp;docid=79Pjc65vDi-t4M&amp;imgurl=http://www.atlaszvirat.cz/fotogalerie/profil/datel-cerny.jpg&amp;w=275&amp;h=200&amp;ei=g1DKToDwOcjjtQbnoPi7Ag&amp;zoom=1&amp;iact=hc&amp;vpx=880&amp;vpy=208&amp;dur=9714&amp;hovh=160&amp;hovw=220&amp;tx=92&amp;ty=123&amp;sig=108509691898886102911&amp;page=3&amp;tbnh=148&amp;tbnw=211&amp;start=45&amp;ndsp=13&amp;ved=1t:429,r:4,s:4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res?q=los&amp;hl=cs&amp;sa=X&amp;rlz=1T4ADRA_csCZ451CZ457&amp;biw=1366&amp;bih=603&amp;tbm=isch&amp;prmd=imvnsb&amp;tbnid=bJeXM_OTwwDKNM:&amp;imgrefurl=http://www.biolib.cz/cz/taxonimage/id20938/&amp;docid=twApDUzvfeiuCM&amp;imgurl=http://www.biolib.cz/IMG/GAL/20938.jpg&amp;w=700&amp;h=467&amp;ei=ar3LToK3E6v74QSl1c0u&amp;zoom=1&amp;iact=hc&amp;vpx=332&amp;vpy=180&amp;dur=4523&amp;hovh=183&amp;hovw=275&amp;tx=201&amp;ty=107&amp;sig=108509691898886102911&amp;page=1&amp;tbnh=116&amp;tbnw=158&amp;start=0&amp;ndsp=21&amp;ved=1t:429,r:1,s:0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mod%C5%99%C3%ADn+opadav%C3%BD&amp;hl=cs&amp;sa=X&amp;rlz=1T4ADRA_csCZ451CZ457&amp;biw=1366&amp;bih=603&amp;tbm=isch&amp;prmd=imvns&amp;tbnid=T1JFNDo-xwH2WM:&amp;imgrefurl=http://pl.wikipedia.org/wiki/Modrzew_europejski&amp;docid=kbBf8NHkkZSPMM&amp;imgurl=http://upload.wikimedia.org/wikipedia/commons/thumb/e/e6/Koeh-216.jpg/250px-Koeh-216.jpg&amp;w=250&amp;h=304&amp;ei=AsDLTt6IOs3P4QT0qK2zAg&amp;zoom=1&amp;iact=hc&amp;vpx=560&amp;vpy=244&amp;dur=2317&amp;hovh=243&amp;hovw=200&amp;tx=101&amp;ty=189&amp;sig=108509691898886102911&amp;page=1&amp;tbnh=119&amp;tbnw=99&amp;start=0&amp;ndsp=27&amp;ved=1t:429,r:22,s:0" TargetMode="External"/><Relationship Id="rId2" Type="http://schemas.openxmlformats.org/officeDocument/2006/relationships/hyperlink" Target="http://www.google.cz/imgres?q=strakapoud+prost%C5%99edn%C3%AD&amp;hl=cs&amp;sa=X&amp;rlz=1T4ADRA_csCZ451CZ457&amp;biw=1366&amp;bih=603&amp;tbm=isch&amp;prmd=imvns&amp;tbnid=k3dZDLje86WAAM:&amp;imgrefurl=http://cs.wikipedia.org/wiki/Strakapoud&amp;docid=hx8e95S8R-dLsM&amp;imgurl=http://upload.wikimedia.org/wikipedia/commons/d/d6/Dendrocopos_medius_(Marek_Szczepanek)_cut.jpg&amp;w=231&amp;h=337&amp;ei=Nb7LTqeLHuXd4QTimNwq&amp;zoom=1&amp;iact=hc&amp;vpx=1139&amp;vpy=137&amp;dur=5873&amp;hovh=269&amp;hovw=184&amp;tx=145&amp;ty=146&amp;sig=108509691898886102911&amp;page=1&amp;tbnh=116&amp;tbnw=76&amp;start=0&amp;ndsp=26&amp;ved=1t:429,r:8,s:0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q=borovice+lesn%C3%AD&amp;hl=cs&amp;sa=X&amp;rlz=1T4ADRA_csCZ451CZ457&amp;biw=1366&amp;bih=603&amp;tbm=isch&amp;prmd=imvns&amp;tbnid=A-NNP9AfkXQOtM:&amp;imgrefurl=http://skolakov3a.sweb.cz/PRVOUKA/rostliny3/listy.htm&amp;docid=G6r2LTVo8ZUoeM&amp;imgurl=http://skolakov3a.sweb.cz/PRVOUKA/rostliny3/borovice.jpg&amp;w=495&amp;h=700&amp;ei=y8DLTvLuJqaB4gTRleQ8&amp;zoom=1&amp;iact=hc&amp;vpx=1134&amp;vpy=106&amp;dur=2729&amp;hovh=267&amp;hovw=189&amp;tx=147&amp;ty=118&amp;sig=108509691898886102911&amp;page=1&amp;tbnh=125&amp;tbnw=87&amp;start=0&amp;ndsp=27&amp;ved=1t:429,r:8,s:0" TargetMode="External"/><Relationship Id="rId2" Type="http://schemas.openxmlformats.org/officeDocument/2006/relationships/hyperlink" Target="http://www.google.cz/imgres?q=jedle+b%C4%9Blokor%C3%A1&amp;hl=cs&amp;sa=X&amp;rlz=1T4ADRA_csCZ451CZ457&amp;biw=1366&amp;bih=603&amp;tbm=isch&amp;prmd=imvns&amp;tbnid=8NMLN_GYnsqVtM:&amp;imgrefurl=http://skolakov3a.sweb.cz/PRVOUKA/rostliny3/listy.htm&amp;docid=G6r2LTVo8ZUoeM&amp;imgurl=http://skolakov3a.sweb.cz/PRVOUKA/rostliny3/jedle.jpg&amp;w=495&amp;h=700&amp;ei=UcDLTvPPNu6M4gS6_cUW&amp;zoom=1&amp;iact=hc&amp;vpx=172&amp;vpy=174&amp;dur=1504&amp;hovh=267&amp;hovw=189&amp;tx=99&amp;ty=133&amp;sig=108509691898886102911&amp;page=2&amp;tbnh=119&amp;tbnw=84&amp;start=28&amp;ndsp=28&amp;ved=1t:429,r:19,s:2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1878355"/>
              </p:ext>
            </p:extLst>
          </p:nvPr>
        </p:nvGraphicFramePr>
        <p:xfrm>
          <a:off x="2411760" y="412695"/>
          <a:ext cx="4248472" cy="6134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6087644" imgH="8787752" progId="Word.Document.8">
                  <p:embed/>
                </p:oleObj>
              </mc:Choice>
              <mc:Fallback>
                <p:oleObj name="Document" r:id="rId3" imgW="6087644" imgH="8787752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412695"/>
                        <a:ext cx="4248472" cy="6134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6473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3">
                    <a:lumMod val="50000"/>
                  </a:schemeClr>
                </a:solidFill>
              </a:rPr>
              <a:t>Krajina lesů</a:t>
            </a:r>
            <a:endParaRPr lang="cs-CZ" sz="60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3344" y="1844824"/>
            <a:ext cx="6400800" cy="17526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Jehličnaté lesy severní polokoule - tajga</a:t>
            </a:r>
            <a:endParaRPr lang="cs-CZ" sz="40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42676"/>
            <a:ext cx="6012160" cy="29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9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5904656"/>
          </a:xfrm>
        </p:spPr>
        <p:txBody>
          <a:bodyPr/>
          <a:lstStyle/>
          <a:p>
            <a:r>
              <a:rPr lang="cs-CZ" sz="2800" b="1" dirty="0" smtClean="0"/>
              <a:t>Tajga</a:t>
            </a:r>
            <a:r>
              <a:rPr lang="cs-CZ" sz="2800" dirty="0" smtClean="0"/>
              <a:t> se rozprostírá na </a:t>
            </a:r>
            <a:r>
              <a:rPr lang="cs-CZ" sz="2800" b="1" dirty="0" smtClean="0"/>
              <a:t>Aljašce, v Kanadě, Norsku, Švédsku </a:t>
            </a:r>
            <a:r>
              <a:rPr lang="cs-CZ" sz="2800" dirty="0" smtClean="0"/>
              <a:t>a </a:t>
            </a:r>
            <a:r>
              <a:rPr lang="cs-CZ" sz="2800" b="1" dirty="0" smtClean="0"/>
              <a:t>severním Rusku </a:t>
            </a:r>
            <a:r>
              <a:rPr lang="cs-CZ" sz="2800" dirty="0" smtClean="0"/>
              <a:t>(hlavně na Sibiři).</a:t>
            </a:r>
          </a:p>
          <a:p>
            <a:r>
              <a:rPr lang="cs-CZ" sz="2800" dirty="0" smtClean="0"/>
              <a:t>Zimy jsou v tajze velice chladné, dlouho leží sněhová pokrývka.</a:t>
            </a:r>
          </a:p>
          <a:p>
            <a:r>
              <a:rPr lang="cs-CZ" sz="2800" dirty="0" smtClean="0"/>
              <a:t>V takových podmínkách mohou růst hlavně </a:t>
            </a:r>
            <a:r>
              <a:rPr lang="cs-CZ" sz="2800" b="1" dirty="0" smtClean="0"/>
              <a:t>smrky, jedle, modříny a borovice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Jak se od sebe jednotlivé </a:t>
            </a:r>
            <a:r>
              <a:rPr lang="cs-CZ" sz="2800" dirty="0"/>
              <a:t>j</a:t>
            </a:r>
            <a:r>
              <a:rPr lang="cs-CZ" sz="2800" dirty="0" smtClean="0"/>
              <a:t>ehličnany liší?</a:t>
            </a:r>
          </a:p>
          <a:p>
            <a:r>
              <a:rPr lang="cs-CZ" sz="2800" dirty="0" smtClean="0"/>
              <a:t>V atlasu vyhledej letní a zimní teploty v této oblasti.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630891"/>
            <a:ext cx="2880320" cy="189717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630891"/>
            <a:ext cx="2806077" cy="190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80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658" y="1340768"/>
            <a:ext cx="3679056" cy="4473732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3528596" cy="4989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5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4744"/>
            <a:ext cx="3426756" cy="484591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24744"/>
            <a:ext cx="3426756" cy="484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56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97666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severských lesích žije mnoho zvířat. Najdeme tam býložravce jako </a:t>
            </a:r>
            <a:r>
              <a:rPr lang="cs-CZ" sz="2800" b="1" dirty="0" smtClean="0"/>
              <a:t>veverky</a:t>
            </a:r>
            <a:r>
              <a:rPr lang="cs-CZ" sz="2800" dirty="0" smtClean="0"/>
              <a:t>, </a:t>
            </a:r>
            <a:r>
              <a:rPr lang="cs-CZ" sz="2800" b="1" dirty="0" smtClean="0"/>
              <a:t>bobry</a:t>
            </a:r>
            <a:r>
              <a:rPr lang="cs-CZ" sz="2800" dirty="0" smtClean="0"/>
              <a:t> a </a:t>
            </a:r>
            <a:r>
              <a:rPr lang="cs-CZ" sz="2800" b="1" dirty="0" smtClean="0"/>
              <a:t>losy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573325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Poznáš obyvatele jehličnatých lesů?</a:t>
            </a:r>
            <a:endParaRPr lang="cs-CZ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51" y="1700808"/>
            <a:ext cx="4708229" cy="314106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700808"/>
            <a:ext cx="2952328" cy="430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5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548680"/>
            <a:ext cx="8229600" cy="4525963"/>
          </a:xfrm>
        </p:spPr>
        <p:txBody>
          <a:bodyPr/>
          <a:lstStyle/>
          <a:p>
            <a:r>
              <a:rPr lang="cs-CZ" sz="2800" dirty="0" smtClean="0"/>
              <a:t>V tajze je možné potkat velké šelmy. Ve smečkách se potulují </a:t>
            </a:r>
            <a:r>
              <a:rPr lang="cs-CZ" sz="2800" b="1" dirty="0" smtClean="0"/>
              <a:t>vlci, medvědi </a:t>
            </a:r>
            <a:r>
              <a:rPr lang="cs-CZ" sz="2800" dirty="0" smtClean="0"/>
              <a:t>a </a:t>
            </a:r>
            <a:r>
              <a:rPr lang="cs-CZ" sz="2800" b="1" dirty="0" smtClean="0"/>
              <a:t>rysi</a:t>
            </a:r>
            <a:r>
              <a:rPr lang="cs-CZ" sz="2800" dirty="0" smtClean="0"/>
              <a:t> jsou samotáři. Šelmy loví především slabé jedince, nepohrdnou ale ani mrtvým zvířetem.</a:t>
            </a:r>
          </a:p>
          <a:p>
            <a:r>
              <a:rPr lang="cs-CZ" sz="2800" dirty="0" smtClean="0"/>
              <a:t>Na jehličnatých stromech žije mnoho škůdců.</a:t>
            </a:r>
          </a:p>
          <a:p>
            <a:r>
              <a:rPr lang="cs-CZ" sz="2800" dirty="0" smtClean="0"/>
              <a:t>Které lesní škůdce jehličnanů znáš?</a:t>
            </a:r>
          </a:p>
          <a:p>
            <a:r>
              <a:rPr lang="cs-CZ" sz="2800" dirty="0" smtClean="0"/>
              <a:t>Těmito brouky se živí např.</a:t>
            </a:r>
            <a:r>
              <a:rPr lang="cs-CZ" sz="2800" b="1" dirty="0" smtClean="0"/>
              <a:t> datli                                      </a:t>
            </a:r>
            <a:r>
              <a:rPr lang="cs-CZ" sz="2800" dirty="0" smtClean="0"/>
              <a:t>nebo </a:t>
            </a:r>
            <a:r>
              <a:rPr lang="cs-CZ" sz="2800" b="1" dirty="0" smtClean="0"/>
              <a:t>strakapoudi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09" y="3291361"/>
            <a:ext cx="2478024" cy="3429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509120"/>
            <a:ext cx="2619375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0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476672"/>
            <a:ext cx="3867771" cy="4824536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76672"/>
            <a:ext cx="3138289" cy="332495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274" y="4149080"/>
            <a:ext cx="3231916" cy="241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24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 tajze má největší význam </a:t>
            </a:r>
            <a:r>
              <a:rPr lang="cs-CZ" sz="2800" b="1" dirty="0" smtClean="0"/>
              <a:t>těžba dřeva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Které státy těží a zpracovávají velké množství dřeva?</a:t>
            </a:r>
          </a:p>
          <a:p>
            <a:r>
              <a:rPr lang="cs-CZ" sz="2800" dirty="0" smtClean="0"/>
              <a:t>V tajze na Sibiři byla v minulosti krutá vězení, která se nazývala gulagy. Zjisti na internetu podrobnější informace.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712577"/>
            <a:ext cx="4867308" cy="3650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2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cs-CZ" sz="1600" u="sng" dirty="0">
                <a:hlinkClick r:id="rId2"/>
              </a:rPr>
              <a:t>http://www.google.cz/imgres?q=tajga&amp;hl=cs&amp;sa=X&amp;gbv=2&amp;rlz=1W1ADRA_csCZ451&amp;biw=1366&amp;bih=564&amp;tbm=isch&amp;prmd=imvns&amp;tbnid=XPW-NYfvGQN9LM:&amp;imgrefurl=http://www.nejdelsi.cz/l/les/&amp;docid=tj24qJvQqh8-WM&amp;imgurl=http://nejdelsi.cz/wp-content/uploads/800px-taiga.png&amp;w=800&amp;h=398&amp;ei=KEzKTurhOI3OswbGtpGYBw&amp;zoom=1&amp;iact=hc&amp;vpx=622&amp;vpy=225&amp;dur=184&amp;hovh=158&amp;hovw=318&amp;tx=152&amp;ty=97&amp;sig=108509691898886102911&amp;page=2&amp;tbnh=103&amp;tbnw=207&amp;start=10&amp;ndsp=10&amp;ved=1t:429,r:7,s:10</a:t>
            </a:r>
            <a:endParaRPr lang="cs-CZ" sz="1600" dirty="0"/>
          </a:p>
          <a:p>
            <a:r>
              <a:rPr lang="cs-CZ" sz="1600" u="sng" dirty="0">
                <a:hlinkClick r:id="rId3"/>
              </a:rPr>
              <a:t>http://www.google.cz/imgres?q=tajga+zv%C3%AD%C5%99ata&amp;hl=cs&amp;sa=X&amp;rlz=1T4ADRA_csCZ451CZ457&amp;biw=1366&amp;bih=564&amp;tbm=isch&amp;prmd=imvns&amp;tbnid=rKZuhWO_xwBnnM:&amp;imgrefurl=http://priroda-zvirata.jex.cz/thema/vegetacni-pasma/tajga&amp;docid=nkXLCHn2cB1dpM&amp;imgurl=http://media1.jex.cz/images/media1:49e3160822575.jpg/grizzli.jpg&amp;w=542&amp;h=750&amp;ei=Ok3KToXnLIjPsgao67j8Bg&amp;zoom=1&amp;iact=hc&amp;vpx=420&amp;vpy=105&amp;dur=7082&amp;hovh=264&amp;hovw=191&amp;tx=122&amp;ty=138&amp;sig=108509691898886102911&amp;page=1&amp;tbnh=120&amp;tbnw=87&amp;start=0&amp;ndsp=24&amp;ved=1t:429,r:2,s:0</a:t>
            </a:r>
            <a:endParaRPr lang="cs-CZ" sz="1600" dirty="0"/>
          </a:p>
          <a:p>
            <a:r>
              <a:rPr lang="cs-CZ" sz="1700" u="sng" dirty="0">
                <a:hlinkClick r:id="rId4"/>
              </a:rPr>
              <a:t>http://www.google.cz/imgres?q=tajga+zv%C3%AD%C5%99ata&amp;hl=cs&amp;sa=X&amp;rlz=1T4ADRA_csCZ451CZ457&amp;biw=1366&amp;bih=564&amp;tbm=isch&amp;prmd=imvns&amp;tbnid=GNpD91ZhcWN9LM:&amp;imgrefurl=http://priroda-zvirata.jex.cz/thema/vegetacni-pasma/tajga&amp;docid=nkXLCHn2cB1dpM&amp;imgurl=http://media0.jex.cz/images/media0:49e3654e5ee3b.jpg/rys_ostrovid.jpg&amp;w=269&amp;h=285&amp;ei=Ok3KToXnLIjPsgao67j8Bg&amp;zoom=1&amp;iact=hc&amp;vpx=912&amp;vpy=178&amp;dur=119&amp;hovh=228&amp;hovw=215&amp;tx=130&amp;ty=111&amp;sig=108509691898886102911&amp;page=3&amp;tbnh=164&amp;tbnw=149&amp;start=35&amp;ndsp=12&amp;ved=1t:429,r:10,s:35</a:t>
            </a:r>
            <a:endParaRPr lang="cs-CZ" sz="17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438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1600" u="sng" dirty="0">
                <a:hlinkClick r:id="rId2"/>
              </a:rPr>
              <a:t>http://www.google.cz/imgres?q=datel+%C4%8Dern%C3%BD&amp;hl=cs&amp;sa=X&amp;rlz=1T4ADRA_csCZ451CZ457&amp;biw=1366&amp;bih=564&amp;tbm=isch&amp;prmd=imvnso&amp;tbnid=VkdOt6GNMyeLWM:&amp;imgrefurl=http://www.atlaszvirat.cz/datel-cerny-1296&amp;docid=79Pjc65vDi-t4M&amp;imgurl=http://</a:t>
            </a:r>
            <a:r>
              <a:rPr lang="cs-CZ" sz="1600" u="sng" dirty="0" smtClean="0">
                <a:hlinkClick r:id="rId2"/>
              </a:rPr>
              <a:t>www.atlaszvirat.cz/fotogalerie/profil/datel-cerny.jpg&amp;w=275&amp;h=200&amp;ei=g1DKToDwOcjjtQbnoPi7Ag&amp;zoom=1&amp;iact=hc&amp;vpx=880&amp;vpy=208&amp;dur=9714&amp;hovh=160&amp;hovw=220&amp;tx=92&amp;ty=123&amp;sig=108509691898886102911&amp;page=3&amp;tbnh=148&amp;tbnw=211&amp;start=45&amp;ndsp=13&amp;ved=1t:429,r:4,s:45</a:t>
            </a:r>
            <a:endParaRPr lang="cs-CZ" sz="1600" u="sng" dirty="0" smtClean="0"/>
          </a:p>
          <a:p>
            <a:r>
              <a:rPr lang="cs-CZ" sz="1600" u="sng" dirty="0" smtClean="0">
                <a:hlinkClick r:id="rId3"/>
              </a:rPr>
              <a:t>http</a:t>
            </a:r>
            <a:r>
              <a:rPr lang="cs-CZ" sz="1600" u="sng" dirty="0">
                <a:hlinkClick r:id="rId3"/>
              </a:rPr>
              <a:t>://www.google.cz/imgres?q=tajga+zv%C3%AD%C5%99ata&amp;hl=cs&amp;sa=X&amp;rlz=1T4ADRA_csCZ451CZ457&amp;biw=1366&amp;bih=564&amp;tbm=isch&amp;prmd=imvns&amp;tbnid=B_Kh0MrqzeOgKM:&amp;imgrefurl=http://priroda-zvirata.jex.cz/thema/vegetacni-pasma/tajga&amp;docid=nkXLCHn2cB1dpM&amp;imgurl=http://</a:t>
            </a:r>
            <a:r>
              <a:rPr lang="cs-CZ" sz="1600" u="sng" dirty="0" smtClean="0">
                <a:hlinkClick r:id="rId3"/>
              </a:rPr>
              <a:t>media1.jex.cz/images/media1:49e3654e952b9.jpg/vlk3.jpg&amp;w=380&amp;h=474&amp;ei=Ok3KToXnLIjPsgao67j8Bg&amp;zoom=1&amp;iact=hc&amp;vpx=767&amp;vpy=167&amp;dur=1663&amp;hovh=251&amp;hovw=201&amp;tx=107&amp;ty=147&amp;sig=108509691898886102911&amp;page=3&amp;tbnh=164&amp;tbnw=131&amp;start=35&amp;ndsp=12&amp;ved=1t:429,r:9,s:35</a:t>
            </a:r>
            <a:endParaRPr lang="cs-CZ" sz="1600" u="sng" dirty="0" smtClean="0"/>
          </a:p>
          <a:p>
            <a:r>
              <a:rPr lang="cs-CZ" sz="1600" u="sng" dirty="0">
                <a:hlinkClick r:id="rId4"/>
              </a:rPr>
              <a:t>http://www.google.cz/imgres?q=los&amp;hl=cs&amp;sa=X&amp;rlz=1T4ADRA_csCZ451CZ457&amp;biw=1366&amp;bih=603&amp;tbm=isch&amp;prmd=imvnsb&amp;tbnid=bJeXM_OTwwDKNM:&amp;imgrefurl=http://www.biolib.cz/cz/taxonimage/id20938/&amp;docid=twApDUzvfeiuCM&amp;imgurl=http://www.biolib.cz/IMG/GAL/20938.jpg&amp;w=700&amp;h=467&amp;ei=ar3LToK3E6v74QSl1c0u&amp;zoom=1&amp;iact=hc&amp;vpx=332&amp;vpy=180&amp;dur=4523&amp;hovh=183&amp;hovw=275&amp;tx=201&amp;ty=107&amp;sig=108509691898886102911&amp;page=1&amp;tbnh=116&amp;tbnw=158&amp;start=0&amp;ndsp=21&amp;ved=1t:429,r:1,s:0</a:t>
            </a:r>
            <a:endParaRPr lang="cs-CZ" sz="1600" dirty="0"/>
          </a:p>
          <a:p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054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sz="1600" u="sng" dirty="0">
                <a:hlinkClick r:id="rId2"/>
              </a:rPr>
              <a:t>http://www.google.cz/imgres?q=strakapoud+prost%C5%99edn%C3%AD&amp;hl=cs&amp;sa=X&amp;rlz=1T4ADRA_csCZ451CZ457&amp;biw=1366&amp;bih=603&amp;tbm=isch&amp;prmd=imvns&amp;tbnid=k3dZDLje86WAAM:&amp;imgrefurl=http://cs.wikipedia.org/wiki/Strakapoud&amp;docid=hx8e95S8R-dLsM&amp;imgurl=http://upload.wikimedia.org/wikipedia/commons/d/d6/Dendrocopos_medius_(Marek_Szczepanek)_</a:t>
            </a:r>
            <a:r>
              <a:rPr lang="cs-CZ" sz="1600" u="sng" dirty="0" smtClean="0">
                <a:hlinkClick r:id="rId2"/>
              </a:rPr>
              <a:t>cut.jpg&amp;w=231&amp;h=337&amp;ei=Nb7LTqeLHuXd4QTimNwq&amp;zoom=1&amp;iact=hc&amp;vpx=1139&amp;vpy=137&amp;dur=5873&amp;hovh=269&amp;hovw=184&amp;tx=145&amp;ty=146&amp;sig=108509691898886102911&amp;page=1&amp;tbnh=116&amp;tbnw=76&amp;start=0&amp;ndsp=26&amp;ved=1t:429,r:8,s:0</a:t>
            </a:r>
            <a:endParaRPr lang="cs-CZ" sz="1600" u="sng" dirty="0" smtClean="0"/>
          </a:p>
          <a:p>
            <a:r>
              <a:rPr lang="cs-CZ" sz="1600" dirty="0"/>
              <a:t>http://www.google.cz/imgres?q=smrk+ztepil%C3%BD&amp;hl=cs&amp;gbv=2&amp;rlz=1W1ADRA_csCZ451&amp;sig=108509691898886102911&amp;biw=1366&amp;bih=603&amp;tbm=isch&amp;tbnid=8J15KYpCgqyAWM:&amp;imgrefurl=http://skolakov3a.sweb.cz/PRVOUKA/rostliny3/listy.htm&amp;docid=G6r2LTVo8ZUoeM&amp;imgurl=http://skolakov3a.sweb.cz/PRVOUKA/rostliny3/smrk.jpg&amp;w=495&amp;h=700&amp;ei=EcfLToq8JvDT4QTy0o1L&amp;zoom=1&amp;iact=hc&amp;vpx=166&amp;vpy=236&amp;dur=7424&amp;hovh=267&amp;hovw=189&amp;tx=133&amp;ty=158&amp;page=1&amp;tbnh=120&amp;tbnw=85&amp;start=0&amp;ndsp=28&amp;ved=1t:429,r:9,s:0</a:t>
            </a:r>
          </a:p>
          <a:p>
            <a:r>
              <a:rPr lang="cs-CZ" sz="1600" u="sng" dirty="0">
                <a:hlinkClick r:id="rId3"/>
              </a:rPr>
              <a:t>http://www.google.cz/imgres?q=mod%C5%99%C3%ADn+opadav%C3%BD&amp;hl=cs&amp;sa=X&amp;rlz=1T4ADRA_csCZ451CZ457&amp;biw=1366&amp;bih=603&amp;tbm=isch&amp;prmd=imvns&amp;tbnid=T1JFNDo-xwH2WM:&amp;imgrefurl=http://pl.wikipedia.org/wiki/Modrzew_europejski&amp;docid=kbBf8NHkkZSPMM&amp;imgurl=http://upload.wikimedia.org/wikipedia/commons/thumb/e/e6/Koeh-216.jpg/250px-Koeh-216.jpg&amp;w=250&amp;h=304&amp;ei=AsDLTt6IOs3P4QT0qK2zAg&amp;zoom=1&amp;iact=hc&amp;vpx=560&amp;vpy=244&amp;dur=2317&amp;hovh=243&amp;hovw=200&amp;tx=101&amp;ty=189&amp;sig=108509691898886102911&amp;page=1&amp;tbnh=119&amp;tbnw=99&amp;start=0&amp;ndsp=27&amp;ved=1t:429,r:22,s:0</a:t>
            </a:r>
            <a:endParaRPr lang="cs-CZ" sz="1600" dirty="0"/>
          </a:p>
          <a:p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26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1600" u="sng" dirty="0">
                <a:hlinkClick r:id="rId2"/>
              </a:rPr>
              <a:t>http://www.google.cz/imgres?q=jedle+b%C4%9Blokor%C3%A1&amp;hl=cs&amp;sa=X&amp;rlz=1T4ADRA_csCZ451CZ457&amp;biw=1366&amp;bih=603&amp;tbm=isch&amp;prmd=imvns&amp;tbnid=8NMLN_GYnsqVtM:&amp;imgrefurl=http://skolakov3a.sweb.cz/PRVOUKA/rostliny3/listy.htm&amp;docid=G6r2LTVo8ZUoeM&amp;imgurl=http://skolakov3a.sweb.cz/PRVOUKA/rostliny3/jedle.jpg&amp;w=495&amp;h=700&amp;ei=UcDLTvPPNu6M4gS6_cUW&amp;zoom=1&amp;iact=hc&amp;vpx=172&amp;vpy=174&amp;dur=1504&amp;hovh=267&amp;hovw=189&amp;tx=99&amp;ty=133&amp;sig=108509691898886102911&amp;page=2&amp;tbnh=119&amp;tbnw=84&amp;start=28&amp;ndsp=28&amp;ved=1t:429,r:19,s:28</a:t>
            </a:r>
            <a:endParaRPr lang="cs-CZ" sz="1600" dirty="0"/>
          </a:p>
          <a:p>
            <a:r>
              <a:rPr lang="cs-CZ" sz="1600" u="sng" dirty="0">
                <a:hlinkClick r:id="rId3"/>
              </a:rPr>
              <a:t>http://www.google.cz/imgres?q=borovice+lesn%C3%AD&amp;hl=cs&amp;sa=X&amp;rlz=1T4ADRA_csCZ451CZ457&amp;biw=1366&amp;bih=603&amp;tbm=isch&amp;prmd=imvns&amp;tbnid=A-NNP9AfkXQOtM:&amp;imgrefurl=http://skolakov3a.sweb.cz/PRVOUKA/rostliny3/listy.htm&amp;docid=G6r2LTVo8ZUoeM&amp;imgurl=http://</a:t>
            </a:r>
            <a:r>
              <a:rPr lang="cs-CZ" sz="1600" u="sng" dirty="0" smtClean="0">
                <a:hlinkClick r:id="rId3"/>
              </a:rPr>
              <a:t>skolakov3a.sweb.cz/PRVOUKA/rostliny3/borovice.jpg&amp;w=495&amp;h=700&amp;ei=y8DLTvLuJqaB4gTRleQ8&amp;zoom=1&amp;iact=hc&amp;vpx=1134&amp;vpy=106&amp;dur=2729&amp;hovh=267&amp;hovw=189&amp;tx=147&amp;ty=118&amp;sig=108509691898886102911&amp;page=1&amp;tbnh=125&amp;tbnw=87&amp;start=0&amp;ndsp=27&amp;ved=1t:429,r:8,s:0</a:t>
            </a:r>
            <a:endParaRPr lang="cs-CZ" sz="1600" u="sng" dirty="0" smtClean="0"/>
          </a:p>
          <a:p>
            <a:r>
              <a:rPr lang="cs-CZ" sz="1600" dirty="0" smtClean="0"/>
              <a:t>Fotografie z osobního archivu autora.</a:t>
            </a: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30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306</Words>
  <Application>Microsoft Office PowerPoint</Application>
  <PresentationFormat>Předvádění na obrazovce (4:3)</PresentationFormat>
  <Paragraphs>29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Dokument aplikace Microsoft Word 97–2003</vt:lpstr>
      <vt:lpstr>Prezentace aplikace PowerPoint</vt:lpstr>
      <vt:lpstr>Krajina lesů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Krajina lesů</dc:title>
  <dc:creator>07YN</dc:creator>
  <cp:lastModifiedBy>07YN</cp:lastModifiedBy>
  <cp:revision>12</cp:revision>
  <dcterms:created xsi:type="dcterms:W3CDTF">2011-11-21T17:39:54Z</dcterms:created>
  <dcterms:modified xsi:type="dcterms:W3CDTF">2012-01-22T13:21:20Z</dcterms:modified>
</cp:coreProperties>
</file>