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401" r:id="rId2"/>
    <p:sldId id="351" r:id="rId3"/>
    <p:sldId id="352" r:id="rId4"/>
    <p:sldId id="353" r:id="rId5"/>
    <p:sldId id="354" r:id="rId6"/>
    <p:sldId id="35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7473A03-0887-4E2C-BE23-E19BFF817024}">
          <p14:sldIdLst>
            <p14:sldId id="401"/>
            <p14:sldId id="351"/>
            <p14:sldId id="352"/>
            <p14:sldId id="353"/>
            <p14:sldId id="354"/>
            <p14:sldId id="35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759" autoAdjust="0"/>
    <p:restoredTop sz="94660"/>
  </p:normalViewPr>
  <p:slideViewPr>
    <p:cSldViewPr>
      <p:cViewPr>
        <p:scale>
          <a:sx n="76" d="100"/>
          <a:sy n="76" d="100"/>
        </p:scale>
        <p:origin x="-972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  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VY_32_INOVACE_15_PRV.-JARO V SADU A NA ZAHRADĚ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JARO V SADU A NA ZAHRADĚ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JARNÍ PRÁCE V SADU A NA ZAHRADĚ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STROMY KVETOU (PUPEN, KVĚT, PLOD)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PROBOUZÍ SE VČELY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VRACÍ SE STĚHOVAVÍ PTÁCI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RYTÍ ZÁHONŮ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SETÍ, SÁZENÍ, PLETÍ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NÁŘADÍ -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MOTYČKA, HRÁBĚ, RÝČ, SÁZECÍ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KOLÍK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KONEV,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LOPATA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SKLENÍK, PAŘENIŠTĚ</a:t>
            </a:r>
            <a:endParaRPr lang="cs-CZ" dirty="0"/>
          </a:p>
        </p:txBody>
      </p:sp>
      <p:pic>
        <p:nvPicPr>
          <p:cNvPr id="6146" name="Picture 2" descr="C:\Documents and Settings\Daniela\Local Settings\Temporary Internet Files\Content.IE5\LHD31BKK\MC9003540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7579" y="4797152"/>
            <a:ext cx="1061274" cy="164487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7571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V SADU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902"/>
          <a:stretch/>
        </p:blipFill>
        <p:spPr bwMode="auto">
          <a:xfrm>
            <a:off x="755576" y="1844824"/>
            <a:ext cx="7200800" cy="46805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7041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NA ZAHRADĚ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017"/>
          <a:stretch/>
        </p:blipFill>
        <p:spPr bwMode="auto">
          <a:xfrm>
            <a:off x="611560" y="1844824"/>
            <a:ext cx="6912768" cy="41764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1649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627" b="7683"/>
          <a:stretch/>
        </p:blipFill>
        <p:spPr bwMode="auto">
          <a:xfrm>
            <a:off x="755576" y="1628800"/>
            <a:ext cx="7200800" cy="41764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3132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SADU.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39. </a:t>
            </a:r>
            <a:r>
              <a:rPr lang="cs-CZ" dirty="0"/>
              <a:t>ISBN 80-85806-80-0.</a:t>
            </a:r>
          </a:p>
          <a:p>
            <a:r>
              <a:rPr lang="cs-CZ" dirty="0" smtClean="0"/>
              <a:t>NA ZAHRADĚ.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40. </a:t>
            </a:r>
            <a:r>
              <a:rPr lang="cs-CZ" dirty="0"/>
              <a:t>ISBN 80-85806-80-0.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329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698</TotalTime>
  <Words>90</Words>
  <Application>Microsoft Office PowerPoint</Application>
  <PresentationFormat>Předvádění na obrazovce (4:3)</PresentationFormat>
  <Paragraphs>20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PRVOUKA  </vt:lpstr>
      <vt:lpstr>JARO V SADU A NA ZAHRADĚ</vt:lpstr>
      <vt:lpstr>V SADU</vt:lpstr>
      <vt:lpstr>NA ZAHRADĚ</vt:lpstr>
      <vt:lpstr>ÚKOLY:</vt:lpstr>
      <vt:lpstr>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Martin Králík</cp:lastModifiedBy>
  <cp:revision>68</cp:revision>
  <dcterms:created xsi:type="dcterms:W3CDTF">2011-12-29T10:37:36Z</dcterms:created>
  <dcterms:modified xsi:type="dcterms:W3CDTF">2012-03-02T08:49:23Z</dcterms:modified>
</cp:coreProperties>
</file>