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Office, spol. s r. o.,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TEMA: Počítačové systémy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949089-970D-40E3-B5DE-C8BB4C9C1017}" type="presOf" srcId="{D1B46980-6531-4606-95E6-44980827E919}" destId="{6140AFEC-043D-4C43-A2F9-D0F5331DF3A3}" srcOrd="0" destOrd="0" presId="urn:microsoft.com/office/officeart/2005/8/layout/target3"/>
    <dgm:cxn modelId="{074F6A2B-1794-43E3-A99E-6772A300F9DF}" type="presOf" srcId="{D8197B8C-B260-4A16-BDF4-0947B075E274}" destId="{5A5FFA88-C948-4069-8E93-59FA12366E83}" srcOrd="1" destOrd="0" presId="urn:microsoft.com/office/officeart/2005/8/layout/target3"/>
    <dgm:cxn modelId="{AC2F5EE0-7830-44BB-B10D-0CC2028445F5}" type="presOf" srcId="{4C35D32F-0EAB-4CD7-82EE-45574DC2A586}" destId="{890E4F0B-2866-4A3F-A3C7-2A14B1797930}" srcOrd="1" destOrd="0" presId="urn:microsoft.com/office/officeart/2005/8/layout/target3"/>
    <dgm:cxn modelId="{2B4AACCC-4AA8-4070-A8EB-BE0F41A3F7A4}" type="presOf" srcId="{B651F6E3-6281-48DB-9319-2AEAFDAE7572}" destId="{619D679B-A015-4ECF-8348-D1034C574F40}" srcOrd="0" destOrd="0" presId="urn:microsoft.com/office/officeart/2005/8/layout/target3"/>
    <dgm:cxn modelId="{98D03CB8-171B-4A8D-B30D-D52C3053BF9D}" type="presOf" srcId="{D1D4F407-5343-4D3F-B5B9-D407B03CAEB4}" destId="{D005CE8C-CC26-4C3E-AC11-E15060ECD759}" srcOrd="0" destOrd="0" presId="urn:microsoft.com/office/officeart/2005/8/layout/target3"/>
    <dgm:cxn modelId="{56CE5781-5116-45AA-9217-D6E8C8A9DBD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11C1632-A652-44EE-9600-3E83D3350477}" type="presOf" srcId="{4C35D32F-0EAB-4CD7-82EE-45574DC2A586}" destId="{8BEBB6EC-1DAA-4CAC-8A25-BC0FCBD5DBD5}" srcOrd="0" destOrd="0" presId="urn:microsoft.com/office/officeart/2005/8/layout/target3"/>
    <dgm:cxn modelId="{87E7BDCA-08C3-4A2B-AF0F-59427CE74B39}" type="presOf" srcId="{D1B46980-6531-4606-95E6-44980827E919}" destId="{2BE915AB-18AA-4053-B92C-3BFC9ED204BB}" srcOrd="1" destOrd="0" presId="urn:microsoft.com/office/officeart/2005/8/layout/target3"/>
    <dgm:cxn modelId="{CDEB2D6F-03EF-4511-A951-5B3ECC253175}" type="presOf" srcId="{B651F6E3-6281-48DB-9319-2AEAFDAE7572}" destId="{6BB5E863-4638-4E1D-BFDE-399D028AC4ED}" srcOrd="1" destOrd="0" presId="urn:microsoft.com/office/officeart/2005/8/layout/target3"/>
    <dgm:cxn modelId="{43B5E1A2-7AC8-4D42-AD31-8FF6A712542D}" type="presOf" srcId="{D8197B8C-B260-4A16-BDF4-0947B075E274}" destId="{25B08C86-7E15-44DC-BE7F-FFB55DD49D12}" srcOrd="0" destOrd="0" presId="urn:microsoft.com/office/officeart/2005/8/layout/target3"/>
    <dgm:cxn modelId="{8908C4EA-5375-4205-939F-C525DF98CAB7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200743E-F7D9-4998-BFB4-37E5E5570DAA}" type="presParOf" srcId="{333A1088-737F-45CB-B68E-254E46348037}" destId="{F5ABB229-8D3B-4694-996A-96F23CF14429}" srcOrd="0" destOrd="0" presId="urn:microsoft.com/office/officeart/2005/8/layout/target3"/>
    <dgm:cxn modelId="{418D3480-E0D5-4C19-91A8-231AD1063D05}" type="presParOf" srcId="{333A1088-737F-45CB-B68E-254E46348037}" destId="{F41139FD-01EE-4571-8B17-4FB00FC51163}" srcOrd="1" destOrd="0" presId="urn:microsoft.com/office/officeart/2005/8/layout/target3"/>
    <dgm:cxn modelId="{90E25F15-2522-4760-80F1-31DA370582CA}" type="presParOf" srcId="{333A1088-737F-45CB-B68E-254E46348037}" destId="{D005CE8C-CC26-4C3E-AC11-E15060ECD759}" srcOrd="2" destOrd="0" presId="urn:microsoft.com/office/officeart/2005/8/layout/target3"/>
    <dgm:cxn modelId="{102183B4-2CF5-45C5-87C0-43B4965CAE85}" type="presParOf" srcId="{333A1088-737F-45CB-B68E-254E46348037}" destId="{2C702D82-9B77-49B7-9568-BB8EB47C3372}" srcOrd="3" destOrd="0" presId="urn:microsoft.com/office/officeart/2005/8/layout/target3"/>
    <dgm:cxn modelId="{9005F3F9-2678-4D25-9E61-A50426D86DFC}" type="presParOf" srcId="{333A1088-737F-45CB-B68E-254E46348037}" destId="{A52A0455-90FF-4808-ABD0-F02540D31D5A}" srcOrd="4" destOrd="0" presId="urn:microsoft.com/office/officeart/2005/8/layout/target3"/>
    <dgm:cxn modelId="{47961735-5E8B-4619-A640-C680F9CE46BD}" type="presParOf" srcId="{333A1088-737F-45CB-B68E-254E46348037}" destId="{6140AFEC-043D-4C43-A2F9-D0F5331DF3A3}" srcOrd="5" destOrd="0" presId="urn:microsoft.com/office/officeart/2005/8/layout/target3"/>
    <dgm:cxn modelId="{643856CB-2999-4133-BA40-5DD7F93895AB}" type="presParOf" srcId="{333A1088-737F-45CB-B68E-254E46348037}" destId="{9358AC05-5D7D-4327-9F80-1AD486AEA664}" srcOrd="6" destOrd="0" presId="urn:microsoft.com/office/officeart/2005/8/layout/target3"/>
    <dgm:cxn modelId="{BFCA05EE-6E2B-4355-BEB5-A6A32927C5D5}" type="presParOf" srcId="{333A1088-737F-45CB-B68E-254E46348037}" destId="{313FC574-E1CD-4FB4-B054-0B805CE0447D}" srcOrd="7" destOrd="0" presId="urn:microsoft.com/office/officeart/2005/8/layout/target3"/>
    <dgm:cxn modelId="{DF096CDD-807F-4C07-BDFB-7FD5A1FD3080}" type="presParOf" srcId="{333A1088-737F-45CB-B68E-254E46348037}" destId="{619D679B-A015-4ECF-8348-D1034C574F40}" srcOrd="8" destOrd="0" presId="urn:microsoft.com/office/officeart/2005/8/layout/target3"/>
    <dgm:cxn modelId="{259FDC40-F237-47E6-A282-9F50E035D999}" type="presParOf" srcId="{333A1088-737F-45CB-B68E-254E46348037}" destId="{322283A8-4A27-4CDA-BAE3-F381106A9174}" srcOrd="9" destOrd="0" presId="urn:microsoft.com/office/officeart/2005/8/layout/target3"/>
    <dgm:cxn modelId="{B966D4C8-9C0F-413A-8B8E-E85382004C28}" type="presParOf" srcId="{333A1088-737F-45CB-B68E-254E46348037}" destId="{FFC9F71D-1B4F-4AD9-A4A6-86ADEFC8AF5C}" srcOrd="10" destOrd="0" presId="urn:microsoft.com/office/officeart/2005/8/layout/target3"/>
    <dgm:cxn modelId="{DECD5E83-E57E-426B-B81C-D0559791880A}" type="presParOf" srcId="{333A1088-737F-45CB-B68E-254E46348037}" destId="{25B08C86-7E15-44DC-BE7F-FFB55DD49D12}" srcOrd="11" destOrd="0" presId="urn:microsoft.com/office/officeart/2005/8/layout/target3"/>
    <dgm:cxn modelId="{45B48407-DD79-407F-87F0-7FFEFD8DC3B8}" type="presParOf" srcId="{333A1088-737F-45CB-B68E-254E46348037}" destId="{76644BE8-9D7C-4C09-B250-3D10AF48CBB7}" srcOrd="12" destOrd="0" presId="urn:microsoft.com/office/officeart/2005/8/layout/target3"/>
    <dgm:cxn modelId="{1CC832CE-28A6-4A69-82F2-56EF5CC32A1B}" type="presParOf" srcId="{333A1088-737F-45CB-B68E-254E46348037}" destId="{EE85B701-7295-41C0-BA7A-34D3756A2AE6}" srcOrd="13" destOrd="0" presId="urn:microsoft.com/office/officeart/2005/8/layout/target3"/>
    <dgm:cxn modelId="{0A3C9704-F703-445D-AB11-40BD6989BFC5}" type="presParOf" srcId="{333A1088-737F-45CB-B68E-254E46348037}" destId="{8BEBB6EC-1DAA-4CAC-8A25-BC0FCBD5DBD5}" srcOrd="14" destOrd="0" presId="urn:microsoft.com/office/officeart/2005/8/layout/target3"/>
    <dgm:cxn modelId="{62ADE62B-B751-47D2-A492-344E213F0924}" type="presParOf" srcId="{333A1088-737F-45CB-B68E-254E46348037}" destId="{AED2198E-93D5-4001-81B4-73124B309672}" srcOrd="15" destOrd="0" presId="urn:microsoft.com/office/officeart/2005/8/layout/target3"/>
    <dgm:cxn modelId="{A2E27FF5-67D7-49C1-8C16-D752F17F92DF}" type="presParOf" srcId="{333A1088-737F-45CB-B68E-254E46348037}" destId="{2BE915AB-18AA-4053-B92C-3BFC9ED204BB}" srcOrd="16" destOrd="0" presId="urn:microsoft.com/office/officeart/2005/8/layout/target3"/>
    <dgm:cxn modelId="{CD4C4168-3603-41E4-9DCC-F5EDAB1965FE}" type="presParOf" srcId="{333A1088-737F-45CB-B68E-254E46348037}" destId="{6BB5E863-4638-4E1D-BFDE-399D028AC4ED}" srcOrd="17" destOrd="0" presId="urn:microsoft.com/office/officeart/2005/8/layout/target3"/>
    <dgm:cxn modelId="{169CBDE2-3F53-482F-946C-3150C63D127B}" type="presParOf" srcId="{333A1088-737F-45CB-B68E-254E46348037}" destId="{5A5FFA88-C948-4069-8E93-59FA12366E83}" srcOrd="18" destOrd="0" presId="urn:microsoft.com/office/officeart/2005/8/layout/target3"/>
    <dgm:cxn modelId="{F82FA05B-FED1-420B-941E-D7D9FA24FE9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2005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Office, spol. s r. o., Orlová Lutyně</a:t>
          </a:r>
          <a:endParaRPr lang="cs-CZ" sz="1400" kern="1200" dirty="0"/>
        </a:p>
      </dsp:txBody>
      <dsp:txXfrm>
        <a:off x="1402005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TEMA: Počítačové systémy</a:t>
          </a:r>
          <a:endParaRPr lang="cs-CZ" sz="14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71467245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677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Přístupové metody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Problém hlavně v síťi LAN, vícebodová topologie, kdy je k jednomu přenosovému kanálu připojeno více stanic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Problém musí být řešen mezi bity a frame = mezi fyzickou a linkovou vrstvou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Podvrstva MAC – Media Access Control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Varianty řešení řízení přístupu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Řízená metoda – jednoznačně definovaná pravidla bez náhodného prvku</a:t>
            </a:r>
          </a:p>
          <a:p>
            <a:pPr>
              <a:buNone/>
            </a:pPr>
            <a:r>
              <a:rPr lang="cs-CZ" dirty="0" smtClean="0"/>
              <a:t>Neřízená metoda – obsahují náhodný prvek (čekej náhodně dlouhou dobu)</a:t>
            </a:r>
          </a:p>
          <a:p>
            <a:pPr>
              <a:buNone/>
            </a:pPr>
            <a:r>
              <a:rPr lang="cs-CZ" dirty="0" smtClean="0"/>
              <a:t>Centralizovaná metoda – obsahují rozhodující prvek = arbitra</a:t>
            </a:r>
          </a:p>
          <a:p>
            <a:pPr>
              <a:buNone/>
            </a:pPr>
            <a:r>
              <a:rPr lang="cs-CZ" dirty="0" smtClean="0"/>
              <a:t>Necentralizovaná metoda – bez řídícího prvku, metodu realizují uzly společně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Centralizované metody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+ arbitr ví kdo kdy chce vysílat , může měnit priority podle potřeb</a:t>
            </a:r>
          </a:p>
          <a:p>
            <a:pPr>
              <a:buNone/>
            </a:pPr>
            <a:r>
              <a:rPr lang="cs-CZ" dirty="0" smtClean="0"/>
              <a:t>+ pevně stanovená pravidla = nenastávájí chyby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vše stojí na arbitru</a:t>
            </a:r>
          </a:p>
          <a:p>
            <a:pPr>
              <a:buFontTx/>
              <a:buChar char="-"/>
            </a:pPr>
            <a:r>
              <a:rPr lang="cs-CZ" dirty="0" smtClean="0"/>
              <a:t>zátěž komunikace s arbitrem je veliká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Řízené metody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+ bez náhody = bez chyb</a:t>
            </a:r>
          </a:p>
          <a:p>
            <a:pPr>
              <a:buNone/>
            </a:pPr>
            <a:r>
              <a:rPr lang="cs-CZ" dirty="0" smtClean="0"/>
              <a:t>+ předvidatelné = vždy dojde k výsledku</a:t>
            </a:r>
          </a:p>
          <a:p>
            <a:pPr>
              <a:buFontTx/>
              <a:buChar char="-"/>
            </a:pPr>
            <a:r>
              <a:rPr lang="cs-CZ" dirty="0" smtClean="0"/>
              <a:t>pomalé a náročné na komunikaci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Prioritní – token ring</a:t>
            </a:r>
          </a:p>
          <a:p>
            <a:pPr>
              <a:buNone/>
            </a:pPr>
            <a:r>
              <a:rPr lang="cs-CZ" dirty="0" smtClean="0"/>
              <a:t>S pověřením – token passing (pravidelné přidělování)</a:t>
            </a:r>
          </a:p>
          <a:p>
            <a:pPr>
              <a:buNone/>
            </a:pPr>
            <a:r>
              <a:rPr lang="cs-CZ" dirty="0" smtClean="0"/>
              <a:t>Rezervační – polling (přidělování na žádost)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Neřízené decetralizované metody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9251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+ velmi rychlé </a:t>
            </a:r>
          </a:p>
          <a:p>
            <a:pPr>
              <a:buNone/>
            </a:pPr>
            <a:r>
              <a:rPr lang="cs-CZ" dirty="0" smtClean="0"/>
              <a:t>- chybové = se zatížením klesá efektivita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CSMA = Carrier Sense Multiple Access</a:t>
            </a:r>
          </a:p>
          <a:p>
            <a:pPr>
              <a:buNone/>
            </a:pPr>
            <a:r>
              <a:rPr lang="cs-CZ" dirty="0" smtClean="0"/>
              <a:t>Překlad: odposlech nosné pro vícenásobný přístup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Tuto metodu používá více protokolů s rozdílným chováním, když je medium (linka) obsazena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CSMA/CD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6916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CD = Collision Detection = detekce kolizí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Při detekci chyby dochází k přerušení vysílání, uzel počka náhodně dlouhou dobu a opakuje se odposlech nosné a vysílání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Vznik chyb – uzly začnou vysílát zároveň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Tato metoda se využívala u klasického Ethernetu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CSMA/CA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CA = Collision Avoidance = předcházení kolizí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Domluva odesilatele s příjemcem (3 pakety)</a:t>
            </a:r>
          </a:p>
          <a:p>
            <a:pPr>
              <a:buNone/>
            </a:pPr>
            <a:r>
              <a:rPr lang="cs-CZ" dirty="0" smtClean="0"/>
              <a:t>žádost – odpověd – potvrzení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Využívá se u bezdrátových sítí, kde nemusí fungovat CS – odposlech nosné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Skrytá stanice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A</a:t>
            </a:r>
            <a:r>
              <a:rPr lang="cs-CZ" dirty="0" smtClean="0"/>
              <a:t> chce vysílat na </a:t>
            </a:r>
            <a:r>
              <a:rPr lang="cs-CZ" b="1" dirty="0" smtClean="0"/>
              <a:t>B</a:t>
            </a:r>
            <a:r>
              <a:rPr lang="cs-CZ" dirty="0" smtClean="0"/>
              <a:t>, ale nevidí že </a:t>
            </a:r>
            <a:r>
              <a:rPr lang="cs-CZ" b="1" dirty="0" smtClean="0"/>
              <a:t>C</a:t>
            </a:r>
            <a:r>
              <a:rPr lang="cs-CZ" dirty="0" smtClean="0"/>
              <a:t> vysílá na </a:t>
            </a:r>
            <a:r>
              <a:rPr lang="cs-CZ" b="1" dirty="0" smtClean="0"/>
              <a:t>B</a:t>
            </a:r>
            <a:r>
              <a:rPr lang="cs-CZ" dirty="0" smtClean="0"/>
              <a:t>,</a:t>
            </a:r>
            <a:r>
              <a:rPr lang="cs-CZ" b="1" dirty="0" smtClean="0"/>
              <a:t> </a:t>
            </a:r>
            <a:r>
              <a:rPr lang="cs-CZ" dirty="0" smtClean="0"/>
              <a:t>signál z </a:t>
            </a:r>
            <a:r>
              <a:rPr lang="cs-CZ" b="1" dirty="0" smtClean="0"/>
              <a:t>C</a:t>
            </a:r>
            <a:r>
              <a:rPr lang="cs-CZ" dirty="0" smtClean="0"/>
              <a:t> totiž nedosáhne k </a:t>
            </a:r>
            <a:r>
              <a:rPr lang="cs-CZ" b="1" dirty="0" smtClean="0"/>
              <a:t>A</a:t>
            </a:r>
          </a:p>
          <a:p>
            <a:pPr>
              <a:buNone/>
            </a:pPr>
            <a:r>
              <a:rPr lang="cs-CZ" dirty="0" smtClean="0"/>
              <a:t>Medium je obsazeno ale stanice to nevidí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CA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3717032"/>
            <a:ext cx="6642422" cy="2376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Předsunutá stanice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B</a:t>
            </a:r>
            <a:r>
              <a:rPr lang="cs-CZ" dirty="0" smtClean="0"/>
              <a:t> vysílá na </a:t>
            </a:r>
            <a:r>
              <a:rPr lang="cs-CZ" b="1" dirty="0" smtClean="0"/>
              <a:t>A</a:t>
            </a:r>
            <a:r>
              <a:rPr lang="cs-CZ" dirty="0" smtClean="0"/>
              <a:t>, </a:t>
            </a:r>
            <a:r>
              <a:rPr lang="cs-CZ" b="1" dirty="0" smtClean="0"/>
              <a:t>C</a:t>
            </a:r>
            <a:r>
              <a:rPr lang="cs-CZ" dirty="0" smtClean="0"/>
              <a:t> chce vysílat na </a:t>
            </a:r>
            <a:r>
              <a:rPr lang="cs-CZ" b="1" dirty="0" smtClean="0"/>
              <a:t>D</a:t>
            </a:r>
            <a:r>
              <a:rPr lang="cs-CZ" dirty="0" smtClean="0"/>
              <a:t> ale zjistí, že medium je obsazeno, protože </a:t>
            </a:r>
            <a:r>
              <a:rPr lang="cs-CZ" b="1" dirty="0" smtClean="0"/>
              <a:t>B</a:t>
            </a:r>
            <a:r>
              <a:rPr lang="cs-CZ" dirty="0" smtClean="0"/>
              <a:t> vysílá</a:t>
            </a:r>
          </a:p>
          <a:p>
            <a:pPr>
              <a:buNone/>
            </a:pPr>
            <a:r>
              <a:rPr lang="cs-CZ" dirty="0" smtClean="0"/>
              <a:t>Medium je volné, ale uzel se doví, že je obsazeno</a:t>
            </a:r>
            <a:endParaRPr lang="cs-CZ" dirty="0"/>
          </a:p>
        </p:txBody>
      </p:sp>
      <p:pic>
        <p:nvPicPr>
          <p:cNvPr id="4" name="Obrázek 3" descr="CA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1" y="3789040"/>
            <a:ext cx="7015517" cy="2520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</a:t>
            </a:r>
            <a:r>
              <a:rPr lang="cs-CZ" sz="2400" dirty="0"/>
              <a:t>www.wikipedia.cz</a:t>
            </a:r>
          </a:p>
          <a:p>
            <a:r>
              <a:rPr lang="en-US" sz="2400" dirty="0"/>
              <a:t>[2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/>
              <a:t>Petr Bouška, </a:t>
            </a:r>
            <a:r>
              <a:rPr lang="cs-CZ" sz="2400" dirty="0" smtClean="0"/>
              <a:t>www.samuraj-cz.com</a:t>
            </a:r>
          </a:p>
          <a:p>
            <a:endParaRPr lang="cs-CZ" sz="2400" dirty="0"/>
          </a:p>
          <a:p>
            <a:endParaRPr lang="en-US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96108" y="2775353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</a:t>
            </a:r>
            <a:r>
              <a:rPr lang="cs-CZ" sz="2400" dirty="0" smtClean="0"/>
              <a:t>:</a:t>
            </a:r>
          </a:p>
          <a:p>
            <a:r>
              <a:rPr lang="en-US" sz="2400" dirty="0"/>
              <a:t>[3]</a:t>
            </a:r>
            <a:r>
              <a:rPr lang="cs-CZ" sz="2400" dirty="0"/>
              <a:t> Jiří Peterka, www.earchiv.cz</a:t>
            </a:r>
          </a:p>
          <a:p>
            <a:r>
              <a:rPr lang="en-US" sz="2400" dirty="0" smtClean="0"/>
              <a:t>[</a:t>
            </a:r>
            <a:r>
              <a:rPr lang="cs-CZ" sz="2400" dirty="0" smtClean="0"/>
              <a:t>4</a:t>
            </a:r>
            <a:r>
              <a:rPr lang="en-US" sz="2400" dirty="0" smtClean="0"/>
              <a:t>]</a:t>
            </a:r>
            <a:r>
              <a:rPr lang="cs-CZ" sz="2400" dirty="0" smtClean="0"/>
              <a:t> www.svetsiti.cz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44044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404</Words>
  <Application>Microsoft Office PowerPoint</Application>
  <PresentationFormat>Předvádění na obrazovce (4:3)</PresentationFormat>
  <Paragraphs>69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Přístupové metody</vt:lpstr>
      <vt:lpstr>Varianty řešení řízení přístupu</vt:lpstr>
      <vt:lpstr>Centralizované metody</vt:lpstr>
      <vt:lpstr>Řízené metody</vt:lpstr>
      <vt:lpstr>Neřízené decetralizované metody  </vt:lpstr>
      <vt:lpstr>CSMA/CD </vt:lpstr>
      <vt:lpstr>CSMA/CA</vt:lpstr>
      <vt:lpstr>Skrytá stanice</vt:lpstr>
      <vt:lpstr>Předsunutá stanice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21</cp:revision>
  <dcterms:created xsi:type="dcterms:W3CDTF">2012-09-16T12:33:35Z</dcterms:created>
  <dcterms:modified xsi:type="dcterms:W3CDTF">2012-11-20T08:20:45Z</dcterms:modified>
</cp:coreProperties>
</file>