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605A9-3BB6-4C04-9517-5BB457AD7D49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C8D5D2-D918-49EA-8A89-1E585C5C800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C8D5D2-D918-49EA-8A89-1E585C5C8005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1B18-9C7E-4835-BFF6-64EA54DAF1C6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D55C3-1AA5-40FA-9C5F-5B06A88C69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1B18-9C7E-4835-BFF6-64EA54DAF1C6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D55C3-1AA5-40FA-9C5F-5B06A88C69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1B18-9C7E-4835-BFF6-64EA54DAF1C6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D55C3-1AA5-40FA-9C5F-5B06A88C69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1B18-9C7E-4835-BFF6-64EA54DAF1C6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D55C3-1AA5-40FA-9C5F-5B06A88C69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1B18-9C7E-4835-BFF6-64EA54DAF1C6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D55C3-1AA5-40FA-9C5F-5B06A88C69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1B18-9C7E-4835-BFF6-64EA54DAF1C6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D55C3-1AA5-40FA-9C5F-5B06A88C69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1B18-9C7E-4835-BFF6-64EA54DAF1C6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D55C3-1AA5-40FA-9C5F-5B06A88C69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1B18-9C7E-4835-BFF6-64EA54DAF1C6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9D55C3-1AA5-40FA-9C5F-5B06A88C6912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1B18-9C7E-4835-BFF6-64EA54DAF1C6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D55C3-1AA5-40FA-9C5F-5B06A88C69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1B18-9C7E-4835-BFF6-64EA54DAF1C6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0B9D55C3-1AA5-40FA-9C5F-5B06A88C69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D791B18-9C7E-4835-BFF6-64EA54DAF1C6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D55C3-1AA5-40FA-9C5F-5B06A88C69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olný tvar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D791B18-9C7E-4835-BFF6-64EA54DAF1C6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B9D55C3-1AA5-40FA-9C5F-5B06A88C691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yst%C3%A9mov%C3%BD_software" TargetMode="External"/><Relationship Id="rId7" Type="http://schemas.openxmlformats.org/officeDocument/2006/relationships/hyperlink" Target="http://cs.wikipedia.org/wiki/Komer%C4%8Dn%C3%AD_software" TargetMode="External"/><Relationship Id="rId2" Type="http://schemas.openxmlformats.org/officeDocument/2006/relationships/hyperlink" Target="http://cs.wikipedia.org/wiki/Softwar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Shareware" TargetMode="External"/><Relationship Id="rId5" Type="http://schemas.openxmlformats.org/officeDocument/2006/relationships/hyperlink" Target="http://cs.wikipedia.org/wiki/Freeware" TargetMode="External"/><Relationship Id="rId4" Type="http://schemas.openxmlformats.org/officeDocument/2006/relationships/hyperlink" Target="http://cs.wikipedia.org/wiki/Aplika%C4%8Dn%C3%AD_softwar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Software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cs-CZ" dirty="0" smtClean="0"/>
              <a:t>Radek Straka</a:t>
            </a:r>
          </a:p>
          <a:p>
            <a:pPr algn="r"/>
            <a:r>
              <a:rPr lang="cs-CZ" dirty="0" smtClean="0"/>
              <a:t>Odborné </a:t>
            </a:r>
            <a:r>
              <a:rPr lang="cs-CZ" dirty="0"/>
              <a:t>U</a:t>
            </a:r>
            <a:r>
              <a:rPr lang="cs-CZ" dirty="0" smtClean="0"/>
              <a:t>čiliště Holešov</a:t>
            </a:r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4857783" cy="85725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Software obecně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Protiklad k hardwaru</a:t>
            </a:r>
          </a:p>
          <a:p>
            <a:r>
              <a:rPr lang="cs-CZ" dirty="0" smtClean="0"/>
              <a:t>Programy používané v počítači</a:t>
            </a:r>
          </a:p>
          <a:p>
            <a:r>
              <a:rPr lang="cs-CZ" dirty="0" smtClean="0"/>
              <a:t>Provádí nějakou činnost</a:t>
            </a:r>
            <a:endParaRPr lang="cs-CZ" dirty="0"/>
          </a:p>
        </p:txBody>
      </p:sp>
      <p:pic>
        <p:nvPicPr>
          <p:cNvPr id="17410" name="Picture 2" descr="C:\Documents and Settings\Ondra\Local Settings\Temporary Internet Files\Content.IE5\XW4HJWA4\MC9002816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3857628"/>
            <a:ext cx="2245439" cy="2255599"/>
          </a:xfrm>
          <a:prstGeom prst="rect">
            <a:avLst/>
          </a:prstGeom>
          <a:noFill/>
        </p:spPr>
      </p:pic>
      <p:pic>
        <p:nvPicPr>
          <p:cNvPr id="17412" name="Picture 4" descr="Soubor:Wiki letter w.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357166"/>
            <a:ext cx="1062042" cy="10620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rozdělení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1) Systémový software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2) Aplikační software</a:t>
            </a:r>
            <a:endParaRPr lang="cs-CZ" dirty="0"/>
          </a:p>
        </p:txBody>
      </p:sp>
      <p:pic>
        <p:nvPicPr>
          <p:cNvPr id="4098" name="Picture 2" descr="Tux.sv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714488"/>
            <a:ext cx="1428750" cy="1676400"/>
          </a:xfrm>
          <a:prstGeom prst="rect">
            <a:avLst/>
          </a:prstGeom>
          <a:noFill/>
        </p:spPr>
      </p:pic>
      <p:pic>
        <p:nvPicPr>
          <p:cNvPr id="4102" name="Picture 6" descr="File:Warcraft-logo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4214818"/>
            <a:ext cx="3873140" cy="10715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Systémový software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7758138" cy="4525963"/>
          </a:xfrm>
        </p:spPr>
        <p:txBody>
          <a:bodyPr/>
          <a:lstStyle/>
          <a:p>
            <a:r>
              <a:rPr lang="cs-CZ" dirty="0" smtClean="0"/>
              <a:t>Umožňuje s počítačem pracovat ovládat ho</a:t>
            </a:r>
          </a:p>
          <a:p>
            <a:r>
              <a:rPr lang="cs-CZ" dirty="0" smtClean="0"/>
              <a:t>Operační systém</a:t>
            </a:r>
            <a:endParaRPr lang="cs-CZ" dirty="0"/>
          </a:p>
        </p:txBody>
      </p:sp>
      <p:pic>
        <p:nvPicPr>
          <p:cNvPr id="3074" name="Picture 2" descr="Soubor: Windows logo.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4000504"/>
            <a:ext cx="3276600" cy="876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Aplikační software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0034" y="1643050"/>
            <a:ext cx="7467600" cy="4525963"/>
          </a:xfrm>
        </p:spPr>
        <p:txBody>
          <a:bodyPr/>
          <a:lstStyle/>
          <a:p>
            <a:r>
              <a:rPr lang="cs-CZ" dirty="0" smtClean="0"/>
              <a:t>Umožňuje provádět nějakou užitečnou činnost </a:t>
            </a:r>
          </a:p>
          <a:p>
            <a:r>
              <a:rPr lang="cs-CZ" dirty="0" smtClean="0"/>
              <a:t>Řešení konkrétního problému uživatele</a:t>
            </a:r>
          </a:p>
          <a:p>
            <a:r>
              <a:rPr lang="cs-CZ" smtClean="0"/>
              <a:t>Hry, textový procesor apod.</a:t>
            </a:r>
            <a:endParaRPr lang="cs-CZ" dirty="0"/>
          </a:p>
        </p:txBody>
      </p:sp>
      <p:pic>
        <p:nvPicPr>
          <p:cNvPr id="19458" name="Picture 2" descr="Microsoft Office 2010 wordmar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4286256"/>
            <a:ext cx="4762525" cy="1143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Software a data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Software je vše, co není fyzická součástí počítače</a:t>
            </a:r>
          </a:p>
          <a:p>
            <a:r>
              <a:rPr lang="cs-CZ" dirty="0" smtClean="0"/>
              <a:t>Mezi software zahrnujeme i data</a:t>
            </a:r>
            <a:endParaRPr lang="cs-CZ" dirty="0"/>
          </a:p>
        </p:txBody>
      </p:sp>
      <p:pic>
        <p:nvPicPr>
          <p:cNvPr id="20482" name="Picture 2" descr="C:\Documents and Settings\Ondra\Local Settings\Temporary Internet Files\Content.IE5\P2H3G0KD\MC900396938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714752"/>
            <a:ext cx="2260189" cy="17893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Škodlivý software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Provádí i nezamýšlenou činnost </a:t>
            </a:r>
          </a:p>
          <a:p>
            <a:r>
              <a:rPr lang="cs-CZ" dirty="0" smtClean="0"/>
              <a:t>Počítačový vir, </a:t>
            </a:r>
            <a:r>
              <a:rPr lang="cs-CZ" dirty="0" err="1" smtClean="0"/>
              <a:t>malware</a:t>
            </a:r>
            <a:r>
              <a:rPr lang="cs-CZ" dirty="0" smtClean="0"/>
              <a:t>, </a:t>
            </a:r>
            <a:r>
              <a:rPr lang="cs-CZ" dirty="0" err="1" smtClean="0"/>
              <a:t>spyware</a:t>
            </a:r>
            <a:r>
              <a:rPr lang="cs-CZ" dirty="0" smtClean="0"/>
              <a:t>, trojský kůň</a:t>
            </a:r>
            <a:endParaRPr lang="cs-CZ" dirty="0"/>
          </a:p>
        </p:txBody>
      </p:sp>
      <p:pic>
        <p:nvPicPr>
          <p:cNvPr id="23554" name="Picture 2" descr="http://t1.gstatic.com/images?q=tbn:ANd9GcQHVIPWLoq2MBCp1c1I1NvNoOx2uv8D8GH2q5_cEMQ2t6EWbNw8pYpdp66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643314"/>
            <a:ext cx="2305050" cy="198120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Finanční rozdělení softwaru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u="sng" dirty="0" smtClean="0"/>
              <a:t>Freeware</a:t>
            </a:r>
          </a:p>
          <a:p>
            <a:r>
              <a:rPr lang="cs-CZ" dirty="0" smtClean="0"/>
              <a:t>Volně </a:t>
            </a:r>
            <a:r>
              <a:rPr lang="cs-CZ" dirty="0" err="1" smtClean="0"/>
              <a:t>šířitelný</a:t>
            </a:r>
            <a:r>
              <a:rPr lang="cs-CZ" dirty="0" smtClean="0"/>
              <a:t> </a:t>
            </a:r>
            <a:r>
              <a:rPr lang="cs-CZ" dirty="0" smtClean="0"/>
              <a:t>program</a:t>
            </a:r>
          </a:p>
          <a:p>
            <a:pPr>
              <a:buNone/>
            </a:pPr>
            <a:r>
              <a:rPr lang="cs-CZ" u="sng" dirty="0" smtClean="0"/>
              <a:t>Shareware</a:t>
            </a:r>
          </a:p>
          <a:p>
            <a:r>
              <a:rPr lang="cs-CZ" dirty="0" smtClean="0"/>
              <a:t>Chráněný autorským právem</a:t>
            </a:r>
          </a:p>
          <a:p>
            <a:r>
              <a:rPr lang="cs-CZ" dirty="0" smtClean="0"/>
              <a:t>Zkušební program - obvykle zabudovaná omezení </a:t>
            </a:r>
          </a:p>
          <a:p>
            <a:pPr>
              <a:buNone/>
            </a:pPr>
            <a:r>
              <a:rPr lang="cs-CZ" u="sng" dirty="0" smtClean="0"/>
              <a:t>Komerční software</a:t>
            </a:r>
          </a:p>
          <a:p>
            <a:r>
              <a:rPr lang="cs-CZ" dirty="0" smtClean="0"/>
              <a:t>Šířen za úplatu</a:t>
            </a:r>
            <a:endParaRPr lang="cs-CZ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(01.05.2012)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cs.wikipedia.org/wiki/Software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cs.wikipedia.org/wiki/Syst%C3%A9mov%C3%BD_software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</a:t>
            </a:r>
            <a:r>
              <a:rPr lang="cs-CZ" dirty="0" smtClean="0">
                <a:hlinkClick r:id="rId4"/>
              </a:rPr>
              <a:t>cs.wikipedia.org/wiki/Aplika%C4%8Dn%C3%AD_software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</a:t>
            </a:r>
            <a:r>
              <a:rPr lang="cs-CZ" dirty="0" smtClean="0">
                <a:hlinkClick r:id="rId5"/>
              </a:rPr>
              <a:t>cs.wikipedia.org/wiki/Freeware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</a:t>
            </a:r>
            <a:r>
              <a:rPr lang="cs-CZ" dirty="0" smtClean="0">
                <a:hlinkClick r:id="rId6"/>
              </a:rPr>
              <a:t>cs.wikipedia.org/wiki/Shareware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http://cs.wikipedia.org/wiki/Komer%C4%8Dn%C3%AD_software</a:t>
            </a:r>
            <a:endParaRPr lang="cs-CZ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chnický">
  <a:themeElements>
    <a:clrScheme name="Technický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ký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41</TotalTime>
  <Words>84</Words>
  <Application>Microsoft Office PowerPoint</Application>
  <PresentationFormat>Předvádění na obrazovce (4:3)</PresentationFormat>
  <Paragraphs>41</Paragraphs>
  <Slides>9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Technický</vt:lpstr>
      <vt:lpstr>Software</vt:lpstr>
      <vt:lpstr>Software obecně</vt:lpstr>
      <vt:lpstr>Základní rozdělení</vt:lpstr>
      <vt:lpstr>Systémový software</vt:lpstr>
      <vt:lpstr>Aplikační software</vt:lpstr>
      <vt:lpstr>Software a data</vt:lpstr>
      <vt:lpstr>Škodlivý software</vt:lpstr>
      <vt:lpstr>Finanční rozdělení softwaru</vt:lpstr>
      <vt:lpstr>Zdroje (01.05.2012)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Software</dc:title>
  <dc:creator>Ondra</dc:creator>
  <cp:lastModifiedBy>Ondra</cp:lastModifiedBy>
  <cp:revision>6</cp:revision>
  <dcterms:created xsi:type="dcterms:W3CDTF">2012-04-26T14:25:11Z</dcterms:created>
  <dcterms:modified xsi:type="dcterms:W3CDTF">2012-05-03T12:57:29Z</dcterms:modified>
</cp:coreProperties>
</file>