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6" r:id="rId3"/>
    <p:sldId id="259" r:id="rId4"/>
    <p:sldId id="256" r:id="rId5"/>
    <p:sldId id="260" r:id="rId6"/>
    <p:sldId id="261" r:id="rId7"/>
    <p:sldId id="263" r:id="rId8"/>
    <p:sldId id="264" r:id="rId9"/>
    <p:sldId id="265" r:id="rId10"/>
    <p:sldId id="262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D6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48" autoAdjust="0"/>
  </p:normalViewPr>
  <p:slideViewPr>
    <p:cSldViewPr>
      <p:cViewPr>
        <p:scale>
          <a:sx n="70" d="100"/>
          <a:sy n="70" d="100"/>
        </p:scale>
        <p:origin x="-51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i="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5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 kterou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místnost se jedná? –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Pojmenujeme anglicky.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743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Označ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šipkou.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0139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Housing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80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4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75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</a:rPr>
              <a:t>Housing</a:t>
            </a:r>
            <a:endParaRPr lang="cs-CZ" sz="6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Where do you live? In a flat or in a house?</a:t>
            </a:r>
            <a:endParaRPr lang="cs-CZ" sz="1500" b="1" noProof="1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1" y="2248987"/>
            <a:ext cx="2543199" cy="159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560" y="3356992"/>
            <a:ext cx="2995112" cy="187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500" b="1" noProof="1" smtClean="0">
                <a:latin typeface="Tahoma" pitchFamily="34" charset="0"/>
                <a:cs typeface="Tahoma" pitchFamily="34" charset="0"/>
              </a:rPr>
              <a:t>What is</a:t>
            </a:r>
            <a:r>
              <a:rPr lang="cs-CZ" sz="1500" b="1" noProof="1" smtClean="0">
                <a:latin typeface="Tahoma" pitchFamily="34" charset="0"/>
                <a:cs typeface="Tahoma" pitchFamily="34" charset="0"/>
              </a:rPr>
              <a:t> it in Czech?</a:t>
            </a:r>
            <a:endParaRPr lang="en-US" sz="1500" b="1" noProof="1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23850" y="1424008"/>
            <a:ext cx="2880320" cy="1368152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kitchen</a:t>
            </a:r>
            <a:endParaRPr lang="en-US" noProof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5436096" y="3645024"/>
            <a:ext cx="3168352" cy="176419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bathroom</a:t>
            </a:r>
            <a:endParaRPr lang="en-US" noProof="1"/>
          </a:p>
        </p:txBody>
      </p:sp>
      <p:sp>
        <p:nvSpPr>
          <p:cNvPr id="6" name="12cípá hvězda 5"/>
          <p:cNvSpPr/>
          <p:nvPr/>
        </p:nvSpPr>
        <p:spPr>
          <a:xfrm>
            <a:off x="683568" y="3746890"/>
            <a:ext cx="2376264" cy="1986366"/>
          </a:xfrm>
          <a:prstGeom prst="star12">
            <a:avLst/>
          </a:prstGeom>
          <a:solidFill>
            <a:srgbClr val="EDD681">
              <a:alpha val="6784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hall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707904" y="2492896"/>
            <a:ext cx="1584176" cy="1037970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bedroom</a:t>
            </a:r>
            <a:endParaRPr lang="cs-CZ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12cípá hvězda 10"/>
          <p:cNvSpPr/>
          <p:nvPr/>
        </p:nvSpPr>
        <p:spPr>
          <a:xfrm>
            <a:off x="5868144" y="1340768"/>
            <a:ext cx="2808312" cy="1770342"/>
          </a:xfrm>
          <a:prstGeom prst="star12">
            <a:avLst/>
          </a:prstGeom>
          <a:solidFill>
            <a:srgbClr val="92D050">
              <a:alpha val="6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living</a:t>
            </a:r>
            <a:r>
              <a:rPr lang="cs-CZ" dirty="0" smtClean="0"/>
              <a:t> - </a:t>
            </a:r>
            <a:r>
              <a:rPr lang="cs-CZ" dirty="0" smtClean="0"/>
              <a:t>room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923928" y="5085184"/>
            <a:ext cx="1368152" cy="893954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dining</a:t>
            </a:r>
            <a:r>
              <a:rPr lang="cs-CZ" dirty="0" smtClean="0"/>
              <a:t> </a:t>
            </a:r>
            <a:r>
              <a:rPr lang="cs-CZ" dirty="0" smtClean="0"/>
              <a:t>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4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4075" y="40466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latin typeface="Tahoma" pitchFamily="34" charset="0"/>
                <a:cs typeface="Tahoma" pitchFamily="34" charset="0"/>
              </a:rPr>
              <a:t>LIVING ROOM</a:t>
            </a:r>
            <a:endParaRPr lang="cs-CZ" sz="2400" b="1" dirty="0">
              <a:solidFill>
                <a:schemeClr val="tx2">
                  <a:lumMod val="50000"/>
                </a:schemeClr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6447157" cy="4024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225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KITCHEN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284" y="1600200"/>
            <a:ext cx="58874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8182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BEDROOM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1412776"/>
            <a:ext cx="5229832" cy="4843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336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BATHROOM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88077"/>
            <a:ext cx="2625068" cy="3935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136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48680"/>
            <a:ext cx="67687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Translate into </a:t>
            </a:r>
            <a:r>
              <a:rPr lang="cs-CZ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Czech</a:t>
            </a:r>
            <a:r>
              <a:rPr lang="en-US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, please.</a:t>
            </a:r>
            <a:endParaRPr lang="cs-CZ" sz="1500" b="1" dirty="0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8" y="1865313"/>
            <a:ext cx="3132137" cy="313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20100" y="27089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17008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07976" y="18532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roof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7890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window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20701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garden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40252" y="29971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garage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44585" y="397370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chimney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3096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48681"/>
            <a:ext cx="45005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u="sng" dirty="0" smtClean="0">
                <a:latin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u="sng" dirty="0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686</TotalTime>
  <Words>199</Words>
  <Application>Microsoft Office PowerPoint</Application>
  <PresentationFormat>Předvádění na obrazovce (4:3)</PresentationFormat>
  <Paragraphs>59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Housing</vt:lpstr>
      <vt:lpstr>Where do you live? In a flat or in a house?</vt:lpstr>
      <vt:lpstr>What is it in Czech?</vt:lpstr>
      <vt:lpstr>Prezentace aplikace PowerPoint</vt:lpstr>
      <vt:lpstr>KITCHEN</vt:lpstr>
      <vt:lpstr>BEDROOM</vt:lpstr>
      <vt:lpstr>BATHROOM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99</cp:revision>
  <dcterms:created xsi:type="dcterms:W3CDTF">2011-05-26T14:17:08Z</dcterms:created>
  <dcterms:modified xsi:type="dcterms:W3CDTF">2011-12-11T17:35:15Z</dcterms:modified>
</cp:coreProperties>
</file>