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CFCE3C-6AD5-43E9-95A9-9ABAE625C7D8}" type="datetimeFigureOut">
              <a:rPr lang="cs-CZ" smtClean="0"/>
              <a:pPr/>
              <a:t>3.5.2012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661430-FC15-4ECF-8E88-B6F5A08C1F2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2" name="Obdélník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Obdélník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Obdélník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Obdélník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Obdélník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56" name="Obdélník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Obdélník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Obdélník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Obdélník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CFCE3C-6AD5-43E9-95A9-9ABAE625C7D8}" type="datetimeFigureOut">
              <a:rPr lang="cs-CZ" smtClean="0"/>
              <a:pPr/>
              <a:t>3.5.2012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661430-FC15-4ECF-8E88-B6F5A08C1F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CFCE3C-6AD5-43E9-95A9-9ABAE625C7D8}" type="datetimeFigureOut">
              <a:rPr lang="cs-CZ" smtClean="0"/>
              <a:pPr/>
              <a:t>3.5.2012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661430-FC15-4ECF-8E88-B6F5A08C1F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CFCE3C-6AD5-43E9-95A9-9ABAE625C7D8}" type="datetimeFigureOut">
              <a:rPr lang="cs-CZ" smtClean="0"/>
              <a:pPr/>
              <a:t>3.5.2012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661430-FC15-4ECF-8E88-B6F5A08C1F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Volný tvar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Volný tvar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Volný tvar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Volný tvar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Volný tvar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Volný tvar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Volný tvar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Volný tvar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Volný tvar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Volný tvar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Volný tvar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Volný tvar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Volný tvar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Volný tvar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CFCE3C-6AD5-43E9-95A9-9ABAE625C7D8}" type="datetimeFigureOut">
              <a:rPr lang="cs-CZ" smtClean="0"/>
              <a:pPr/>
              <a:t>3.5.2012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661430-FC15-4ECF-8E88-B6F5A08C1F2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Obdélník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Obdélník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Obdélník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CFCE3C-6AD5-43E9-95A9-9ABAE625C7D8}" type="datetimeFigureOut">
              <a:rPr lang="cs-CZ" smtClean="0"/>
              <a:pPr/>
              <a:t>3.5.2012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661430-FC15-4ECF-8E88-B6F5A08C1F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bdélník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CFCE3C-6AD5-43E9-95A9-9ABAE625C7D8}" type="datetimeFigureOut">
              <a:rPr lang="cs-CZ" smtClean="0"/>
              <a:pPr/>
              <a:t>3.5.2012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661430-FC15-4ECF-8E88-B6F5A08C1F20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Obdélník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Obdélník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Obdélník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Obdélník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Obdélník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Obdélník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Obdélník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CFCE3C-6AD5-43E9-95A9-9ABAE625C7D8}" type="datetimeFigureOut">
              <a:rPr lang="cs-CZ" smtClean="0"/>
              <a:pPr/>
              <a:t>3.5.2012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661430-FC15-4ECF-8E88-B6F5A08C1F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CFCE3C-6AD5-43E9-95A9-9ABAE625C7D8}" type="datetimeFigureOut">
              <a:rPr lang="cs-CZ" smtClean="0"/>
              <a:pPr/>
              <a:t>3.5.2012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661430-FC15-4ECF-8E88-B6F5A08C1F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CFCE3C-6AD5-43E9-95A9-9ABAE625C7D8}" type="datetimeFigureOut">
              <a:rPr lang="cs-CZ" smtClean="0"/>
              <a:pPr/>
              <a:t>3.5.2012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661430-FC15-4ECF-8E88-B6F5A08C1F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Přímá spojovací čára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Skupina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Přímá spojovací čára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Přímá spojovací čára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Přímá spojovací čára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Nadpis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grpSp>
        <p:nvGrpSpPr>
          <p:cNvPr id="14" name="Skupina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Přímá spojovací čára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Přímá spojovací čára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Přímá spojovací čára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Skupina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Přímá spojovací čára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Přímá spojovací čára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Přímá spojovací čára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44CFCE3C-6AD5-43E9-95A9-9ABAE625C7D8}" type="datetimeFigureOut">
              <a:rPr lang="cs-CZ" smtClean="0"/>
              <a:pPr/>
              <a:t>3.5.2012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82661430-FC15-4ECF-8E88-B6F5A08C1F2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Obdélník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Obdélník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Obdélník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Obdélník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4CFCE3C-6AD5-43E9-95A9-9ABAE625C7D8}" type="datetimeFigureOut">
              <a:rPr lang="cs-CZ" smtClean="0"/>
              <a:pPr/>
              <a:t>3.5.2012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82661430-FC15-4ECF-8E88-B6F5A08C1F20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Programovac%C3%AD_jazyk" TargetMode="External"/><Relationship Id="rId2" Type="http://schemas.openxmlformats.org/officeDocument/2006/relationships/hyperlink" Target="http://cs.wikipedia.org/wiki/Po%C4%8D%C3%ADta%C4%8Dov%C3%BD_program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s.wikipedia.org/wiki/Multitasking" TargetMode="External"/><Relationship Id="rId4" Type="http://schemas.openxmlformats.org/officeDocument/2006/relationships/hyperlink" Target="http://cs.wikipedia.org/wiki/Proces_(program)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Počítačový </a:t>
            </a:r>
            <a:r>
              <a:rPr lang="cs-CZ" dirty="0" smtClean="0"/>
              <a:t>program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cs-CZ" dirty="0" smtClean="0"/>
              <a:t>Straka Radek</a:t>
            </a:r>
          </a:p>
          <a:p>
            <a:pPr algn="r"/>
            <a:r>
              <a:rPr lang="cs-CZ" dirty="0" smtClean="0"/>
              <a:t>Odborné </a:t>
            </a:r>
            <a:r>
              <a:rPr lang="cs-CZ" dirty="0"/>
              <a:t>U</a:t>
            </a:r>
            <a:r>
              <a:rPr lang="cs-CZ" dirty="0" smtClean="0"/>
              <a:t>čiliště Holešov</a:t>
            </a:r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214290"/>
            <a:ext cx="4643470" cy="113199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Co je to počítačový program?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Posloupnost instrukcí, která popisuje realizaci dané úlohy počítačem</a:t>
            </a:r>
          </a:p>
          <a:p>
            <a:r>
              <a:rPr lang="cs-CZ" dirty="0" smtClean="0"/>
              <a:t>Vytváří jej programátor zápisem algoritmu</a:t>
            </a:r>
            <a:endParaRPr lang="cs-CZ" dirty="0"/>
          </a:p>
        </p:txBody>
      </p:sp>
      <p:pic>
        <p:nvPicPr>
          <p:cNvPr id="1026" name="Picture 2" descr="C:\Documents and Settings\Ondra\Local Settings\Temporary Internet Files\Content.IE5\XW4HJWA4\MC900019312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3643314"/>
            <a:ext cx="2643206" cy="27055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Programovací jazyk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P</a:t>
            </a:r>
            <a:r>
              <a:rPr lang="pl-PL" dirty="0" smtClean="0"/>
              <a:t>rogramy </a:t>
            </a:r>
            <a:r>
              <a:rPr lang="pl-PL" dirty="0" smtClean="0"/>
              <a:t>zapisují v programovacím jazyku</a:t>
            </a:r>
          </a:p>
          <a:p>
            <a:r>
              <a:rPr lang="cs-CZ" dirty="0" smtClean="0"/>
              <a:t>K</a:t>
            </a:r>
            <a:r>
              <a:rPr lang="cs-CZ" dirty="0" smtClean="0"/>
              <a:t>omunikační </a:t>
            </a:r>
            <a:r>
              <a:rPr lang="cs-CZ" dirty="0" smtClean="0"/>
              <a:t>nástroj mezi programátorem a počítačem</a:t>
            </a:r>
            <a:endParaRPr lang="cs-CZ" dirty="0"/>
          </a:p>
        </p:txBody>
      </p:sp>
      <p:pic>
        <p:nvPicPr>
          <p:cNvPr id="2051" name="Picture 3" descr="C:\Documents and Settings\Ondra\Local Settings\Temporary Internet Files\Content.IE5\P2H3G0KD\MC90042578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3786190"/>
            <a:ext cx="1765300" cy="1997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Spouštění programu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85786" y="1785926"/>
            <a:ext cx="8143932" cy="4572000"/>
          </a:xfrm>
        </p:spPr>
        <p:txBody>
          <a:bodyPr/>
          <a:lstStyle/>
          <a:p>
            <a:pPr marL="582930" indent="-514350">
              <a:buFont typeface="+mj-lt"/>
              <a:buAutoNum type="arabicPeriod"/>
            </a:pPr>
            <a:r>
              <a:rPr lang="cs-CZ" dirty="0" smtClean="0"/>
              <a:t>Programy jsou uchovány ve stálé paměti (pevný disk)</a:t>
            </a:r>
          </a:p>
          <a:p>
            <a:pPr marL="582930" indent="-514350">
              <a:buFont typeface="+mj-lt"/>
              <a:buAutoNum type="arabicPeriod"/>
            </a:pPr>
            <a:r>
              <a:rPr lang="cs-CZ" dirty="0" smtClean="0"/>
              <a:t>Program je vyžádán uživatele ke zpracování</a:t>
            </a:r>
          </a:p>
          <a:p>
            <a:pPr marL="582930" indent="-514350">
              <a:buFont typeface="+mj-lt"/>
              <a:buAutoNum type="arabicPeriod"/>
            </a:pPr>
            <a:r>
              <a:rPr lang="pl-PL" dirty="0" smtClean="0"/>
              <a:t>Program operačním systémem načten do operační paměti</a:t>
            </a:r>
          </a:p>
          <a:p>
            <a:pPr marL="582930" indent="-514350">
              <a:buFont typeface="+mj-lt"/>
              <a:buAutoNum type="arabicPeriod"/>
            </a:pPr>
            <a:r>
              <a:rPr lang="pl-PL" dirty="0" smtClean="0"/>
              <a:t>Zpracuje se </a:t>
            </a:r>
            <a:r>
              <a:rPr lang="cs-CZ" dirty="0" smtClean="0"/>
              <a:t>posloupnost instrukcí procesorem</a:t>
            </a:r>
          </a:p>
          <a:p>
            <a:pPr marL="582930" indent="-514350">
              <a:buFont typeface="+mj-lt"/>
              <a:buAutoNum type="arabicPeriod"/>
            </a:pPr>
            <a:r>
              <a:rPr lang="cs-CZ" dirty="0" smtClean="0"/>
              <a:t> Spuštěný program se nazývá proces</a:t>
            </a:r>
            <a:endParaRPr lang="cs-CZ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Ukončení procesu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82930" indent="-514350">
              <a:buFont typeface="+mj-lt"/>
              <a:buAutoNum type="arabicPeriod"/>
            </a:pPr>
            <a:r>
              <a:rPr lang="cs-CZ" dirty="0" smtClean="0"/>
              <a:t>Standardně (dojde k vykonání instrukce</a:t>
            </a:r>
          </a:p>
          <a:p>
            <a:pPr marL="582930" indent="-514350">
              <a:buFont typeface="+mj-lt"/>
              <a:buAutoNum type="arabicPeriod"/>
            </a:pPr>
            <a:endParaRPr lang="cs-CZ" dirty="0" smtClean="0"/>
          </a:p>
          <a:p>
            <a:pPr marL="582930" indent="-514350">
              <a:buFont typeface="+mj-lt"/>
              <a:buAutoNum type="arabicPeriod"/>
            </a:pPr>
            <a:endParaRPr lang="cs-CZ" dirty="0" smtClean="0"/>
          </a:p>
          <a:p>
            <a:pPr marL="582930" indent="-514350">
              <a:buFont typeface="+mj-lt"/>
              <a:buAutoNum type="arabicPeriod"/>
            </a:pPr>
            <a:endParaRPr lang="cs-CZ" dirty="0" smtClean="0"/>
          </a:p>
          <a:p>
            <a:pPr marL="582930" indent="-514350">
              <a:buFont typeface="+mj-lt"/>
              <a:buAutoNum type="arabicPeriod"/>
            </a:pPr>
            <a:r>
              <a:rPr lang="cs-CZ" dirty="0" smtClean="0"/>
              <a:t>Pokud nastane nějaká chyba (programátorská, hardwarová)</a:t>
            </a:r>
            <a:endParaRPr lang="cs-CZ" dirty="0"/>
          </a:p>
        </p:txBody>
      </p:sp>
      <p:pic>
        <p:nvPicPr>
          <p:cNvPr id="4099" name="Picture 3" descr="C:\Documents and Settings\Ondra\Local Settings\Temporary Internet Files\Content.IE5\4NUAGI3N\MC900434681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5143512"/>
            <a:ext cx="1428760" cy="1452454"/>
          </a:xfrm>
          <a:prstGeom prst="rect">
            <a:avLst/>
          </a:prstGeom>
          <a:noFill/>
        </p:spPr>
      </p:pic>
      <p:pic>
        <p:nvPicPr>
          <p:cNvPr id="4100" name="Picture 4" descr="C:\Documents and Settings\Ondra\Local Settings\Temporary Internet Files\Content.IE5\P2H3G0KD\MC900441310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2357430"/>
            <a:ext cx="1657352" cy="1657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Multitaskingový</a:t>
            </a:r>
            <a:r>
              <a:rPr lang="cs-CZ" dirty="0" smtClean="0"/>
              <a:t> systém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Schopnost operačního systému provádět několik procesů současně.</a:t>
            </a:r>
          </a:p>
          <a:p>
            <a:r>
              <a:rPr lang="pt-BR" dirty="0" smtClean="0"/>
              <a:t>Microsoft </a:t>
            </a:r>
            <a:r>
              <a:rPr lang="pt-BR" dirty="0" smtClean="0"/>
              <a:t>Windows, Linux i Mac OS X</a:t>
            </a:r>
            <a:endParaRPr lang="cs-CZ" dirty="0"/>
          </a:p>
        </p:txBody>
      </p:sp>
      <p:pic>
        <p:nvPicPr>
          <p:cNvPr id="3075" name="Picture 3" descr="C:\Documents and Settings\Ondra\Local Settings\Temporary Internet Files\Content.IE5\XW4HJWA4\MC900433191[1].jpg"/>
          <p:cNvPicPr>
            <a:picLocks noChangeAspect="1" noChangeArrowheads="1"/>
          </p:cNvPicPr>
          <p:nvPr/>
        </p:nvPicPr>
        <p:blipFill>
          <a:blip r:embed="rId2" cstate="print"/>
          <a:srcRect t="9804" b="11764"/>
          <a:stretch>
            <a:fillRect/>
          </a:stretch>
        </p:blipFill>
        <p:spPr bwMode="auto">
          <a:xfrm>
            <a:off x="3143240" y="4000504"/>
            <a:ext cx="2914648" cy="2286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Vestavěný program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Zabudované do hardware napevno</a:t>
            </a:r>
          </a:p>
          <a:p>
            <a:r>
              <a:rPr lang="cs-CZ" dirty="0" smtClean="0"/>
              <a:t>Aby mohl systém naběhnou  (</a:t>
            </a:r>
            <a:r>
              <a:rPr lang="cs-CZ" dirty="0" err="1" smtClean="0"/>
              <a:t>nabootovat</a:t>
            </a:r>
            <a:r>
              <a:rPr lang="cs-CZ" dirty="0" smtClean="0"/>
              <a:t>)</a:t>
            </a:r>
          </a:p>
          <a:p>
            <a:r>
              <a:rPr lang="cs-CZ" dirty="0" smtClean="0"/>
              <a:t>Firmware</a:t>
            </a:r>
            <a:endParaRPr lang="cs-CZ" dirty="0"/>
          </a:p>
        </p:txBody>
      </p:sp>
      <p:pic>
        <p:nvPicPr>
          <p:cNvPr id="6146" name="Picture 2" descr="Soubor:USB flash driv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3643314"/>
            <a:ext cx="3071834" cy="23038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Ruční programování</a:t>
            </a:r>
            <a:r>
              <a:rPr lang="cs-CZ" b="1" dirty="0" smtClean="0"/>
              <a:t/>
            </a:r>
            <a:br>
              <a:rPr lang="cs-CZ" b="1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Programy byli dříve vkládány do procesoru ručně</a:t>
            </a:r>
          </a:p>
          <a:p>
            <a:r>
              <a:rPr lang="cs-CZ" dirty="0" smtClean="0"/>
              <a:t>Prostřednictvím zásuvek</a:t>
            </a:r>
          </a:p>
          <a:p>
            <a:r>
              <a:rPr lang="cs-CZ" dirty="0" smtClean="0"/>
              <a:t>Po vložení programu se stisklo tlačítko pro vykonání programu</a:t>
            </a:r>
            <a:endParaRPr lang="cs-CZ" dirty="0"/>
          </a:p>
        </p:txBody>
      </p:sp>
      <p:pic>
        <p:nvPicPr>
          <p:cNvPr id="20482" name="Picture 2" descr="http://upload.wikimedia.org/wikipedia/commons/thumb/9/99/Dg-nova3.jpg/230px-Dg-nova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4429132"/>
            <a:ext cx="2727702" cy="18145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(03.05.2012)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cs.wikipedia.org/wiki/Po%C4%8D%C3%ADta%C4%8Dov%C3%BD_program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</a:t>
            </a:r>
            <a:r>
              <a:rPr lang="cs-CZ" dirty="0" smtClean="0">
                <a:hlinkClick r:id="rId3"/>
              </a:rPr>
              <a:t>cs.wikipedia.org/wiki/Programovac%C3%AD_jazyk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http://cs.wikipedia.org/wiki/Proces_(program</a:t>
            </a:r>
            <a:r>
              <a:rPr lang="cs-CZ" dirty="0" smtClean="0">
                <a:hlinkClick r:id="rId4"/>
              </a:rPr>
              <a:t>)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http://cs.wikipedia.org/wiki/Multitasking</a:t>
            </a:r>
            <a:endParaRPr lang="cs-CZ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26</TotalTime>
  <Words>118</Words>
  <Application>Microsoft Office PowerPoint</Application>
  <PresentationFormat>Předvádění na obrazovce (4:3)</PresentationFormat>
  <Paragraphs>37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Metro</vt:lpstr>
      <vt:lpstr>Počítačový program</vt:lpstr>
      <vt:lpstr>Co je to počítačový program?</vt:lpstr>
      <vt:lpstr>Programovací jazyk </vt:lpstr>
      <vt:lpstr>Spouštění programu</vt:lpstr>
      <vt:lpstr>Ukončení procesu </vt:lpstr>
      <vt:lpstr>Multitaskingový systém</vt:lpstr>
      <vt:lpstr>Vestavěný program</vt:lpstr>
      <vt:lpstr>Ruční programování </vt:lpstr>
      <vt:lpstr>Zdroje (03.05.2012)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Počítačový program</dc:title>
  <dc:creator>Ondra</dc:creator>
  <cp:lastModifiedBy>Ondra</cp:lastModifiedBy>
  <cp:revision>5</cp:revision>
  <dcterms:created xsi:type="dcterms:W3CDTF">2012-04-27T15:17:28Z</dcterms:created>
  <dcterms:modified xsi:type="dcterms:W3CDTF">2012-05-03T13:16:39Z</dcterms:modified>
</cp:coreProperties>
</file>