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052302-C928-49FB-8135-711F293144D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1A630A-7B7D-4D9A-A32A-014086802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25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0BECD-B0A3-4396-B998-9CDDE2EEE4B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D567F-3946-46CC-8EF0-2A896CBBA8B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0BECD-B0A3-4396-B998-9CDDE2EEE4B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D567F-3946-46CC-8EF0-2A896CBBA8B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0BECD-B0A3-4396-B998-9CDDE2EEE4B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D567F-3946-46CC-8EF0-2A896CBBA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0BECD-B0A3-4396-B998-9CDDE2EEE4B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D567F-3946-46CC-8EF0-2A896CBBA8B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0BECD-B0A3-4396-B998-9CDDE2EEE4B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D567F-3946-46CC-8EF0-2A896CBBA8B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0BECD-B0A3-4396-B998-9CDDE2EEE4B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D567F-3946-46CC-8EF0-2A896CBBA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0BECD-B0A3-4396-B998-9CDDE2EEE4B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D567F-3946-46CC-8EF0-2A896CBBA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0BECD-B0A3-4396-B998-9CDDE2EEE4B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D567F-3946-46CC-8EF0-2A896CBBA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0BECD-B0A3-4396-B998-9CDDE2EEE4B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D567F-3946-46CC-8EF0-2A896CBBA8B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0BECD-B0A3-4396-B998-9CDDE2EEE4B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D567F-3946-46CC-8EF0-2A896CBBA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0BECD-B0A3-4396-B998-9CDDE2EEE4B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D567F-3946-46CC-8EF0-2A896CBBA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7E0BECD-B0A3-4396-B998-9CDDE2EEE4B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DAD567F-3946-46CC-8EF0-2A896CBBA8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3959741"/>
              </p:ext>
            </p:extLst>
          </p:nvPr>
        </p:nvGraphicFramePr>
        <p:xfrm>
          <a:off x="1511660" y="1196752"/>
          <a:ext cx="6120680" cy="5353989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 32_INOVACE_07_SLOVNÍ ÚLOHY N-KRÁT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MÉNĚ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19. 5.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SLOVNÍ ÚLOHY - procvičování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slovních úloh typu n-krát  méně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Zpaměti násobí a dělí přirozená čísla v oboru do 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MS Office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823062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" y="188641"/>
            <a:ext cx="9144000" cy="1728192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SLOVNÍ ÚLOHY-</a:t>
            </a:r>
            <a:br>
              <a:rPr lang="cs-CZ" dirty="0" smtClean="0"/>
            </a:br>
            <a:r>
              <a:rPr lang="cs-CZ" dirty="0" smtClean="0"/>
              <a:t>DĚLENÍ 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1907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DAVID MÁ 30 KULIČEK. </a:t>
            </a:r>
          </a:p>
          <a:p>
            <a:pPr marL="45720" indent="0" algn="ctr">
              <a:buNone/>
            </a:pPr>
            <a:r>
              <a:rPr lang="cs-CZ" sz="4000" b="1" dirty="0" smtClean="0"/>
              <a:t>HONZA JICH MÁ </a:t>
            </a:r>
            <a:r>
              <a:rPr lang="cs-CZ" sz="4000" b="1" dirty="0" smtClean="0">
                <a:solidFill>
                  <a:srgbClr val="C00000"/>
                </a:solidFill>
              </a:rPr>
              <a:t>5KRÁT MÉNĚ</a:t>
            </a:r>
            <a:r>
              <a:rPr lang="cs-CZ" sz="4000" b="1" dirty="0" smtClean="0"/>
              <a:t>.</a:t>
            </a:r>
          </a:p>
          <a:p>
            <a:pPr marL="45720" indent="0" algn="ctr">
              <a:buNone/>
            </a:pPr>
            <a:r>
              <a:rPr lang="cs-CZ" sz="4000" b="1" dirty="0" smtClean="0"/>
              <a:t>KOLIK KULIČEK MÁ HONZA?</a:t>
            </a:r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endParaRPr lang="cs-CZ" sz="4000" b="1" dirty="0" smtClean="0"/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r>
              <a:rPr lang="cs-CZ" sz="4000" b="1" dirty="0" smtClean="0"/>
              <a:t>HONZA MÁ __ KULIČEK.</a:t>
            </a:r>
            <a:endParaRPr lang="cs-CZ" sz="4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3344551"/>
              </p:ext>
            </p:extLst>
          </p:nvPr>
        </p:nvGraphicFramePr>
        <p:xfrm>
          <a:off x="467544" y="4077072"/>
          <a:ext cx="4536505" cy="1012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7301"/>
                <a:gridCol w="907301"/>
                <a:gridCol w="907301"/>
                <a:gridCol w="907301"/>
                <a:gridCol w="907301"/>
              </a:tblGrid>
              <a:tr h="10123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104" name="Picture 8" descr="C:\Users\Petra\AppData\Local\Microsoft\Windows\Temporary Internet Files\Content.IE5\AM1I8PN9\MP9004388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17032"/>
            <a:ext cx="3419872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57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08520" y="1124744"/>
            <a:ext cx="9433048" cy="5616624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4000" b="1" dirty="0" smtClean="0"/>
              <a:t>MAMINKA UPEKLA 8 PLECHŮ CUKROVÍ. </a:t>
            </a:r>
          </a:p>
          <a:p>
            <a:pPr marL="45720" indent="0">
              <a:buNone/>
            </a:pPr>
            <a:r>
              <a:rPr lang="cs-CZ" sz="4000" b="1" dirty="0" smtClean="0"/>
              <a:t>BABIČKA UPEKLA 2KRÁT MÉNĚ.</a:t>
            </a:r>
          </a:p>
          <a:p>
            <a:pPr marL="45720" indent="0">
              <a:buNone/>
            </a:pPr>
            <a:r>
              <a:rPr lang="cs-CZ" sz="4000" b="1" dirty="0" smtClean="0"/>
              <a:t>KOLIK PLECHŮ CUKROVÍ UPEKLA </a:t>
            </a:r>
          </a:p>
          <a:p>
            <a:pPr marL="45720" indent="0">
              <a:buNone/>
            </a:pPr>
            <a:r>
              <a:rPr lang="cs-CZ" sz="4000" b="1" dirty="0" smtClean="0"/>
              <a:t>BABIČKA?</a:t>
            </a:r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endParaRPr lang="cs-CZ" sz="4000" b="1" dirty="0" smtClean="0"/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r>
              <a:rPr lang="cs-CZ" sz="4000" b="1" dirty="0" smtClean="0"/>
              <a:t>BABIČKA UPEKLA__PLECHŮ.</a:t>
            </a:r>
            <a:endParaRPr lang="cs-CZ" sz="4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9712008"/>
              </p:ext>
            </p:extLst>
          </p:nvPr>
        </p:nvGraphicFramePr>
        <p:xfrm>
          <a:off x="467544" y="4077072"/>
          <a:ext cx="4536505" cy="1012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7301"/>
                <a:gridCol w="907301"/>
                <a:gridCol w="907301"/>
                <a:gridCol w="907301"/>
                <a:gridCol w="907301"/>
              </a:tblGrid>
              <a:tr h="10123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150" name="Picture 6" descr="C:\Users\Petra\AppData\Local\Microsoft\Windows\Temporary Internet Files\Content.IE5\K0O7W0UI\MP9004327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789040"/>
            <a:ext cx="2494423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6286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ONDRA NAŠEL 24 HŘÍBKŮ. </a:t>
            </a:r>
          </a:p>
          <a:p>
            <a:pPr marL="45720" indent="0" algn="ctr">
              <a:buNone/>
            </a:pPr>
            <a:r>
              <a:rPr lang="cs-CZ" sz="4000" b="1" dirty="0" smtClean="0"/>
              <a:t>PETR JICH NAŠEL </a:t>
            </a:r>
            <a:r>
              <a:rPr lang="cs-CZ" sz="4000" b="1" dirty="0"/>
              <a:t>4</a:t>
            </a:r>
            <a:r>
              <a:rPr lang="cs-CZ" sz="4000" b="1" dirty="0" smtClean="0"/>
              <a:t>KRÁT MÉNĚ.</a:t>
            </a:r>
          </a:p>
          <a:p>
            <a:pPr marL="45720" indent="0" algn="ctr">
              <a:buNone/>
            </a:pPr>
            <a:r>
              <a:rPr lang="cs-CZ" sz="4000" b="1" dirty="0" smtClean="0"/>
              <a:t>KOLIK HŘÍBKŮ NAŠEL PETR?</a:t>
            </a:r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endParaRPr lang="cs-CZ" sz="4000" b="1" dirty="0" smtClean="0"/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r>
              <a:rPr lang="cs-CZ" sz="4000" b="1" dirty="0" smtClean="0"/>
              <a:t>PETR NAŠEL __ HŘÍBKŮ.</a:t>
            </a:r>
            <a:endParaRPr lang="cs-CZ" sz="4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3353544"/>
              </p:ext>
            </p:extLst>
          </p:nvPr>
        </p:nvGraphicFramePr>
        <p:xfrm>
          <a:off x="467544" y="4077072"/>
          <a:ext cx="4536505" cy="1012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7301"/>
                <a:gridCol w="907301"/>
                <a:gridCol w="907301"/>
                <a:gridCol w="907301"/>
                <a:gridCol w="907301"/>
              </a:tblGrid>
              <a:tr h="10123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122" name="Picture 2" descr="C:\Users\Petra\AppData\Local\Microsoft\Windows\Temporary Internet Files\Content.IE5\W0JDQO07\MP9004385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025670" y="3764508"/>
            <a:ext cx="2962332" cy="3277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028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</TotalTime>
  <Words>167</Words>
  <Application>Microsoft Office PowerPoint</Application>
  <PresentationFormat>Předvádění na obrazovce (4:3)</PresentationFormat>
  <Paragraphs>50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SLOVNÍ ÚLOHY- DĚLENÍ   </vt:lpstr>
      <vt:lpstr>Vypočítej</vt:lpstr>
      <vt:lpstr>Vypočítej</vt:lpstr>
      <vt:lpstr>Vypočítej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Martin a Lída</cp:lastModifiedBy>
  <cp:revision>6</cp:revision>
  <dcterms:created xsi:type="dcterms:W3CDTF">2011-10-31T14:51:22Z</dcterms:created>
  <dcterms:modified xsi:type="dcterms:W3CDTF">2012-11-22T18:11:47Z</dcterms:modified>
</cp:coreProperties>
</file>