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403" r:id="rId2"/>
    <p:sldId id="365" r:id="rId3"/>
    <p:sldId id="366" r:id="rId4"/>
    <p:sldId id="36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7473A03-0887-4E2C-BE23-E19BFF817024}">
          <p14:sldIdLst>
            <p14:sldId id="403"/>
            <p14:sldId id="365"/>
            <p14:sldId id="366"/>
            <p14:sldId id="36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759" autoAdjust="0"/>
    <p:restoredTop sz="94660"/>
  </p:normalViewPr>
  <p:slideViewPr>
    <p:cSldViewPr>
      <p:cViewPr>
        <p:scale>
          <a:sx n="76" d="100"/>
          <a:sy n="76" d="100"/>
        </p:scale>
        <p:origin x="-9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C48135-1012-46C3-9046-8D4D6AF34A1E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FB3648-B80B-4BD3-8191-E1D9727986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611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5FD572A-E627-4972-8D54-DED640F7F55A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620688"/>
            <a:ext cx="6172200" cy="1894362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PRVOUKA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09822" y="4005064"/>
            <a:ext cx="6172200" cy="13716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Vypracovala  Daniela Kubů 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ZŠ a MŠ Malý Újezd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Picture 2" descr="C:\Users\boxed\AppData\Local\Microsoft\Windows\Temporary Internet Files\Content.IE5\0RPTJLNX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805264"/>
            <a:ext cx="4176464" cy="807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123728" y="3140968"/>
            <a:ext cx="63367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VY_32_INOVACE_17_PRV.-VELIKONOCE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8116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VELIKONOCE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413"/>
          <a:stretch/>
        </p:blipFill>
        <p:spPr bwMode="auto">
          <a:xfrm>
            <a:off x="3275856" y="1484784"/>
            <a:ext cx="4536504" cy="496855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2060848"/>
            <a:ext cx="244827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Velikonoce- náboženský svátek, </a:t>
            </a:r>
          </a:p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s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vátek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jara,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v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elikonoční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zvyky,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m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rskání, 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omlázka,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z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dobení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vajíček.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9869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ÚKOLY: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POZNÁŠ JE PODLE HLASU?</a:t>
            </a: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Haf, haf!...................................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Kokokodák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!..............................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Mňau, mňau!...........................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Meee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mee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!...............................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Bú, bú!......................................</a:t>
            </a:r>
          </a:p>
          <a:p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Beeeé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, bé !.................................</a:t>
            </a:r>
            <a:endParaRPr lang="cs-CZ" dirty="0"/>
          </a:p>
        </p:txBody>
      </p:sp>
      <p:pic>
        <p:nvPicPr>
          <p:cNvPr id="13316" name="Picture 4" descr="C:\Documents and Settings\Daniela\Local Settings\Temporary Internet Files\Content.IE5\Q4UHE0AS\MP90044659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988840"/>
            <a:ext cx="3079998" cy="302433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3884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ZDROJE: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VELIKONOCE.</a:t>
            </a:r>
            <a:r>
              <a:rPr lang="cs-CZ" dirty="0"/>
              <a:t> </a:t>
            </a:r>
            <a:r>
              <a:rPr lang="cs-CZ" i="1" dirty="0"/>
              <a:t>PRVOUKA</a:t>
            </a:r>
            <a:r>
              <a:rPr lang="cs-CZ" dirty="0"/>
              <a:t>: </a:t>
            </a:r>
            <a:r>
              <a:rPr lang="cs-CZ" i="1" dirty="0"/>
              <a:t>pro 1. ročník</a:t>
            </a:r>
            <a:r>
              <a:rPr lang="cs-CZ" dirty="0"/>
              <a:t>. 1. Kollárovo nám. 7, 772 00 Olomouc: PRODOS, 2009, s. </a:t>
            </a:r>
            <a:r>
              <a:rPr lang="cs-CZ" dirty="0" smtClean="0"/>
              <a:t>43. </a:t>
            </a:r>
            <a:r>
              <a:rPr lang="cs-CZ" dirty="0"/>
              <a:t>ISBN 80-85806-80-0.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9628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onlight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50000"/>
              </a:schemeClr>
            </a:gs>
            <a:gs pos="35000">
              <a:schemeClr val="phClr">
                <a:tint val="80000"/>
                <a:satMod val="200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gradFill rotWithShape="1">
          <a:gsLst>
            <a:gs pos="0">
              <a:schemeClr val="phClr">
                <a:shade val="60000"/>
                <a:satMod val="150000"/>
              </a:schemeClr>
            </a:gs>
            <a:gs pos="80000">
              <a:schemeClr val="phClr">
                <a:shade val="100000"/>
                <a:satMod val="130000"/>
              </a:schemeClr>
            </a:gs>
            <a:gs pos="100000">
              <a:schemeClr val="phClr">
                <a:tint val="9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atMod val="110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15000"/>
            </a:schemeClr>
          </a:solidFill>
          <a:prstDash val="solid"/>
        </a:ln>
      </a:lnStyleLst>
      <a:effectStyleLst>
        <a:effectStyle>
          <a:effectLst>
            <a:outerShdw blurRad="50800" dist="25400" dir="5400000" sx="101000" sy="101000" algn="ctr" rotWithShape="0">
              <a:srgbClr val="000000">
                <a:alpha val="60000"/>
              </a:srgbClr>
            </a:outerShdw>
          </a:effectLst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12700" prst="softRound"/>
          </a:sp3d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  <a:softEdge rad="3175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698</TotalTime>
  <Words>69</Words>
  <Application>Microsoft Office PowerPoint</Application>
  <PresentationFormat>Předvádění na obrazovce (4:3)</PresentationFormat>
  <Paragraphs>22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Arkýř</vt:lpstr>
      <vt:lpstr>PRVOUKA</vt:lpstr>
      <vt:lpstr>VELIKONOCE</vt:lpstr>
      <vt:lpstr>ÚKOLY:</vt:lpstr>
      <vt:lpstr>ZDROJE:</vt:lpstr>
    </vt:vector>
  </TitlesOfParts>
  <Company>Acer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 – 1.ROČNÍK</dc:title>
  <dc:creator>Valued Acer Customer</dc:creator>
  <cp:lastModifiedBy>Martin Králík</cp:lastModifiedBy>
  <cp:revision>68</cp:revision>
  <dcterms:created xsi:type="dcterms:W3CDTF">2011-12-29T10:37:36Z</dcterms:created>
  <dcterms:modified xsi:type="dcterms:W3CDTF">2012-03-01T11:44:52Z</dcterms:modified>
</cp:coreProperties>
</file>