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FE0DD-899E-43E3-8140-0595ADBE785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E8A53F-352F-49E6-8EC9-4DFCD7ED6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31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293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F1441-1C08-42D4-82C7-20D5E443D73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25670-2286-4B0A-B699-D4FDD88E3A7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F1441-1C08-42D4-82C7-20D5E443D73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25670-2286-4B0A-B699-D4FDD88E3A7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F1441-1C08-42D4-82C7-20D5E443D73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25670-2286-4B0A-B699-D4FDD88E3A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F1441-1C08-42D4-82C7-20D5E443D73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25670-2286-4B0A-B699-D4FDD88E3A7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F1441-1C08-42D4-82C7-20D5E443D73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25670-2286-4B0A-B699-D4FDD88E3A7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F1441-1C08-42D4-82C7-20D5E443D73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25670-2286-4B0A-B699-D4FDD88E3A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F1441-1C08-42D4-82C7-20D5E443D73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25670-2286-4B0A-B699-D4FDD88E3A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F1441-1C08-42D4-82C7-20D5E443D73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25670-2286-4B0A-B699-D4FDD88E3A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F1441-1C08-42D4-82C7-20D5E443D73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25670-2286-4B0A-B699-D4FDD88E3A7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F1441-1C08-42D4-82C7-20D5E443D73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25670-2286-4B0A-B699-D4FDD88E3A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F1441-1C08-42D4-82C7-20D5E443D73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25670-2286-4B0A-B699-D4FDD88E3A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A7F1441-1C08-42D4-82C7-20D5E443D73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8125670-2286-4B0A-B699-D4FDD88E3A7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3575400"/>
              </p:ext>
            </p:extLst>
          </p:nvPr>
        </p:nvGraphicFramePr>
        <p:xfrm>
          <a:off x="1511660" y="1196752"/>
          <a:ext cx="6120680" cy="530755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 32_INOVACE_16_SLOVNÍ ÚLOHY O N-VÍCE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29. 9. 2011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SLOVNÍ ÚLOHY O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N-VÍCE – procvičování slovních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úloh  typu  o n-více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Sčítá a odčítá do 20 bez přechodu desítky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 Microsoft Office.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49332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etra\AppData\Local\Microsoft\Windows\Temporary Internet Files\Content.IE5\R8S25GK3\MP900438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2191355"/>
            <a:ext cx="3312972" cy="463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60648"/>
            <a:ext cx="8856983" cy="2376265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SLOVNÍ ÚLOHY</a:t>
            </a:r>
            <a:br>
              <a:rPr lang="cs-CZ" dirty="0" smtClean="0"/>
            </a:br>
            <a:r>
              <a:rPr lang="cs-CZ" sz="3600" dirty="0" smtClean="0"/>
              <a:t>SČÍTÁNÍ DO 20</a:t>
            </a:r>
            <a:br>
              <a:rPr lang="cs-CZ" sz="3600" dirty="0" smtClean="0"/>
            </a:br>
            <a:r>
              <a:rPr lang="cs-CZ" sz="3600" dirty="0" smtClean="0"/>
              <a:t>BEZ PŘECHODU PŘES DESÍTKU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13978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000" b="1" dirty="0" smtClean="0"/>
              <a:t>FILIP MÁ V AKVÁRIU 2 RYBIČKY. </a:t>
            </a:r>
          </a:p>
          <a:p>
            <a:pPr marL="45720" indent="0" algn="ctr">
              <a:buNone/>
            </a:pPr>
            <a:r>
              <a:rPr lang="cs-CZ" sz="4000" b="1" dirty="0" smtClean="0"/>
              <a:t>JENÍK JICH MÁ </a:t>
            </a:r>
            <a:r>
              <a:rPr lang="cs-CZ" sz="4000" b="1" dirty="0" smtClean="0">
                <a:solidFill>
                  <a:srgbClr val="C00000"/>
                </a:solidFill>
              </a:rPr>
              <a:t>O 5 VÍCE</a:t>
            </a:r>
            <a:r>
              <a:rPr lang="cs-CZ" sz="4000" b="1" dirty="0" smtClean="0"/>
              <a:t>.</a:t>
            </a:r>
          </a:p>
          <a:p>
            <a:pPr marL="45720" indent="0" algn="ctr">
              <a:buNone/>
            </a:pPr>
            <a:r>
              <a:rPr lang="cs-CZ" sz="4000" b="1" dirty="0" smtClean="0"/>
              <a:t>KOLIK RYBIČEK MÁ JENÍK ?</a:t>
            </a:r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endParaRPr lang="cs-CZ" sz="4000" b="1" dirty="0" smtClean="0"/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r>
              <a:rPr lang="cs-CZ" sz="4000" b="1" dirty="0" smtClean="0"/>
              <a:t>JENÍK MÁ __ RYBIČEK.</a:t>
            </a:r>
            <a:endParaRPr lang="cs-CZ" sz="40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5633004"/>
              </p:ext>
            </p:extLst>
          </p:nvPr>
        </p:nvGraphicFramePr>
        <p:xfrm>
          <a:off x="467544" y="4077072"/>
          <a:ext cx="4536505" cy="1012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7301"/>
                <a:gridCol w="907301"/>
                <a:gridCol w="907301"/>
                <a:gridCol w="907301"/>
                <a:gridCol w="907301"/>
              </a:tblGrid>
              <a:tr h="10123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 descr="C:\Users\Petra\AppData\Local\Microsoft\Windows\Temporary Internet Files\Content.IE5\S7687CZ2\MP9004231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687418"/>
            <a:ext cx="3275856" cy="3170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8827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80528" y="1124744"/>
            <a:ext cx="9505056" cy="5733256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4000" b="1" dirty="0" smtClean="0"/>
              <a:t>KLUCI SLOŽILI 7 VLAŠTOVEK. </a:t>
            </a:r>
          </a:p>
          <a:p>
            <a:pPr marL="45720" indent="0" algn="ctr">
              <a:buNone/>
            </a:pPr>
            <a:r>
              <a:rPr lang="cs-CZ" sz="4000" b="1" dirty="0" smtClean="0"/>
              <a:t>DĚVČATA SLOŽILA O 2 VÍCE.</a:t>
            </a:r>
          </a:p>
          <a:p>
            <a:pPr marL="45720" indent="0" algn="ctr">
              <a:buNone/>
            </a:pPr>
            <a:r>
              <a:rPr lang="cs-CZ" sz="4000" b="1" dirty="0" smtClean="0"/>
              <a:t>KOLIK VLAŠTOVEK SLOŽILA DĚVČATA ?</a:t>
            </a:r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endParaRPr lang="cs-CZ" sz="4000" b="1" dirty="0" smtClean="0"/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endParaRPr lang="cs-CZ" sz="4000" b="1" dirty="0" smtClean="0"/>
          </a:p>
          <a:p>
            <a:pPr marL="45720" indent="0">
              <a:buNone/>
            </a:pPr>
            <a:r>
              <a:rPr lang="cs-CZ" sz="4000" b="1" dirty="0" smtClean="0"/>
              <a:t> DĚVČATA SLOŽILA __ VLAŠTOVEK.</a:t>
            </a:r>
            <a:endParaRPr lang="cs-CZ" sz="40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7614786"/>
              </p:ext>
            </p:extLst>
          </p:nvPr>
        </p:nvGraphicFramePr>
        <p:xfrm>
          <a:off x="467544" y="4077072"/>
          <a:ext cx="4536505" cy="1012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7301"/>
                <a:gridCol w="907301"/>
                <a:gridCol w="907301"/>
                <a:gridCol w="907301"/>
                <a:gridCol w="907301"/>
              </a:tblGrid>
              <a:tr h="10123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1" name="Picture 3" descr="C:\Users\Petra\AppData\Local\Microsoft\Windows\Temporary Internet Files\Content.IE5\DE4CGPLA\MP9003155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321297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9050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95" name="Picture 23" descr="C:\Users\Petra\AppData\Local\Microsoft\Windows\Temporary Internet Files\Content.IE5\DE4CGPLA\MP9004305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8632" y="4204563"/>
            <a:ext cx="3637816" cy="266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Vypočítej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3013620"/>
              </p:ext>
            </p:extLst>
          </p:nvPr>
        </p:nvGraphicFramePr>
        <p:xfrm>
          <a:off x="467544" y="4077072"/>
          <a:ext cx="4536505" cy="1012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7301"/>
                <a:gridCol w="907301"/>
                <a:gridCol w="907301"/>
                <a:gridCol w="907301"/>
                <a:gridCol w="907301"/>
              </a:tblGrid>
              <a:tr h="10123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124744"/>
            <a:ext cx="9144000" cy="571574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000" b="1" dirty="0" smtClean="0"/>
              <a:t>NA MÍSE JSOU 4 HRUŠKY. </a:t>
            </a:r>
          </a:p>
          <a:p>
            <a:pPr marL="45720" indent="0" algn="ctr">
              <a:buNone/>
            </a:pPr>
            <a:r>
              <a:rPr lang="cs-CZ" sz="4000" b="1" dirty="0" smtClean="0"/>
              <a:t>JABLEK JE TAM O 5 VÍCE.</a:t>
            </a:r>
          </a:p>
          <a:p>
            <a:pPr marL="45720" indent="0" algn="ctr">
              <a:buNone/>
            </a:pPr>
            <a:r>
              <a:rPr lang="cs-CZ" sz="4000" b="1" dirty="0" smtClean="0"/>
              <a:t>KOLIK JABLEK JE NA MÍSE ?</a:t>
            </a:r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endParaRPr lang="cs-CZ" sz="4000" b="1" dirty="0" smtClean="0"/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r>
              <a:rPr lang="cs-CZ" sz="4000" b="1" dirty="0" smtClean="0"/>
              <a:t>NA MÍSE JE __JABLEK.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984638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</TotalTime>
  <Words>175</Words>
  <Application>Microsoft Office PowerPoint</Application>
  <PresentationFormat>Předvádění na obrazovce (4:3)</PresentationFormat>
  <Paragraphs>49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SLOVNÍ ÚLOHY SČÍTÁNÍ DO 20 BEZ PŘECHODU PŘES DESÍTKU </vt:lpstr>
      <vt:lpstr>Vypočítej</vt:lpstr>
      <vt:lpstr>Vypočítej</vt:lpstr>
      <vt:lpstr>Vypočítej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7</cp:revision>
  <dcterms:created xsi:type="dcterms:W3CDTF">2011-10-31T15:06:25Z</dcterms:created>
  <dcterms:modified xsi:type="dcterms:W3CDTF">2012-11-22T18:20:27Z</dcterms:modified>
</cp:coreProperties>
</file>