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C12834-97CF-4582-B9C5-BFC6C1A03B69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40DDB3-8759-4DC9-A9F0-E91A9EC4B3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340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4798BB-4026-4440-8BD4-8C10F2FF054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2937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A7ADD8F-B361-49F6-B4E7-3F82A91F4445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3D148B-B7F6-432A-9578-A0FE65477E8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1574109"/>
              </p:ext>
            </p:extLst>
          </p:nvPr>
        </p:nvGraphicFramePr>
        <p:xfrm>
          <a:off x="1511660" y="1196752"/>
          <a:ext cx="6120680" cy="535398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 32_INOVACE_17_SLOVNÍ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ÚLOHY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 N-MÉNĚ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4. 10.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SLOVNÍ ÚLOHY O N-MÉNĚ – procvičování slovních úloh  typu  o n-méně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ahoma" charset="0"/>
                        </a:rPr>
                        <a:t>Sčítá a odčítá do 20 bez přechodu desítky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MS Office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80270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Petra\AppData\Local\Microsoft\Windows\Temporary Internet Files\Content.IE5\R8S25GK3\MP9004387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5" y="2191355"/>
            <a:ext cx="3312972" cy="46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60648"/>
            <a:ext cx="8856983" cy="2376265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SLOVNÍ ÚLOHY</a:t>
            </a:r>
            <a:br>
              <a:rPr lang="cs-CZ" dirty="0" smtClean="0"/>
            </a:br>
            <a:r>
              <a:rPr lang="cs-CZ" sz="3600" dirty="0" smtClean="0"/>
              <a:t>ODČÍTÁNÍ DO 20</a:t>
            </a:r>
            <a:br>
              <a:rPr lang="cs-CZ" sz="3600" dirty="0" smtClean="0"/>
            </a:br>
            <a:r>
              <a:rPr lang="cs-CZ" sz="3600" dirty="0" smtClean="0"/>
              <a:t>BEZ PŘECHODU PŘES DESÍTKU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00217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MARKÉTA MÁ 7 ROKŮ. </a:t>
            </a:r>
          </a:p>
          <a:p>
            <a:pPr marL="45720" indent="0" algn="ctr">
              <a:buNone/>
            </a:pPr>
            <a:r>
              <a:rPr lang="cs-CZ" sz="4000" b="1" dirty="0" smtClean="0"/>
              <a:t>LUCKA MÁ </a:t>
            </a:r>
            <a:r>
              <a:rPr lang="cs-CZ" sz="4000" b="1" dirty="0" smtClean="0">
                <a:solidFill>
                  <a:srgbClr val="C00000"/>
                </a:solidFill>
              </a:rPr>
              <a:t>O 2 MÉNĚ</a:t>
            </a:r>
            <a:r>
              <a:rPr lang="cs-CZ" sz="4000" b="1" dirty="0" smtClean="0"/>
              <a:t>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ROKŮ MÁ LUCKA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LUCKA MÁ __ ROKŮ.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138673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33" name="Picture 9" descr="C:\Users\Petra\AppData\Local\Microsoft\Windows\Temporary Internet Files\Content.IE5\S7687CZ2\MP9004393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7" y="3356992"/>
            <a:ext cx="3059833" cy="3501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1051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MAREK SNĚDL 8 SUŠENEK. </a:t>
            </a:r>
          </a:p>
          <a:p>
            <a:pPr marL="45720" indent="0" algn="ctr">
              <a:buNone/>
            </a:pPr>
            <a:r>
              <a:rPr lang="cs-CZ" sz="4000" b="1" dirty="0" smtClean="0"/>
              <a:t>DANA SNĚDLA O 3 MÉNĚ.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SUŠENEK SNĚDLA DANA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DANA SNĚDLA__SUŠENEK.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374808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C:\Users\Petra\AppData\Local\Microsoft\Windows\Temporary Internet Files\Content.IE5\W0JDQO07\MP9003867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429000"/>
            <a:ext cx="2987824" cy="3447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221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4000" b="1" dirty="0" smtClean="0"/>
              <a:t>MICHAL DAL </a:t>
            </a:r>
            <a:r>
              <a:rPr lang="cs-CZ" sz="4000" b="1" dirty="0"/>
              <a:t>5</a:t>
            </a:r>
            <a:r>
              <a:rPr lang="cs-CZ" sz="4000" b="1" dirty="0" smtClean="0"/>
              <a:t> GÓLŮ . </a:t>
            </a:r>
          </a:p>
          <a:p>
            <a:pPr marL="45720" indent="0" algn="ctr">
              <a:buNone/>
            </a:pPr>
            <a:r>
              <a:rPr lang="cs-CZ" sz="4000" b="1" dirty="0" smtClean="0"/>
              <a:t>KUBA DAL O 4 MÉNĚ.</a:t>
            </a:r>
          </a:p>
          <a:p>
            <a:pPr marL="45720" indent="0" algn="ctr">
              <a:buNone/>
            </a:pPr>
            <a:r>
              <a:rPr lang="cs-CZ" sz="4000" b="1" dirty="0" smtClean="0"/>
              <a:t>KOLIK GÓLŮ DAL KUBA ?</a:t>
            </a:r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endParaRPr lang="cs-CZ" sz="4000" b="1" dirty="0" smtClean="0"/>
          </a:p>
          <a:p>
            <a:pPr marL="45720" indent="0">
              <a:buNone/>
            </a:pPr>
            <a:endParaRPr lang="cs-CZ" sz="4000" b="1" dirty="0"/>
          </a:p>
          <a:p>
            <a:pPr marL="45720" indent="0">
              <a:buNone/>
            </a:pPr>
            <a:r>
              <a:rPr lang="cs-CZ" sz="4000" b="1" dirty="0" smtClean="0"/>
              <a:t>KUBA DAL __ GÓL.</a:t>
            </a:r>
            <a:endParaRPr lang="cs-CZ" sz="4000" b="1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0097238"/>
              </p:ext>
            </p:extLst>
          </p:nvPr>
        </p:nvGraphicFramePr>
        <p:xfrm>
          <a:off x="467544" y="4077072"/>
          <a:ext cx="4536505" cy="1012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07301"/>
                <a:gridCol w="907301"/>
                <a:gridCol w="907301"/>
                <a:gridCol w="907301"/>
                <a:gridCol w="907301"/>
              </a:tblGrid>
              <a:tr h="10123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4107" name="Picture 11" descr="C:\Users\Petra\AppData\Local\Microsoft\Windows\Temporary Internet Files\Content.IE5\K0O7W0UI\MP90026224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73016"/>
            <a:ext cx="3851920" cy="330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127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</TotalTime>
  <Words>166</Words>
  <Application>Microsoft Office PowerPoint</Application>
  <PresentationFormat>Předvádění na obrazovce (4:3)</PresentationFormat>
  <Paragraphs>49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Prezentace aplikace PowerPoint</vt:lpstr>
      <vt:lpstr>SLOVNÍ ÚLOHY ODČÍTÁNÍ DO 20 BEZ PŘECHODU PŘES DESÍTKU </vt:lpstr>
      <vt:lpstr>Vypočítej</vt:lpstr>
      <vt:lpstr>Vypočítej</vt:lpstr>
      <vt:lpstr>Vypočítej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Martin a Lída</cp:lastModifiedBy>
  <cp:revision>6</cp:revision>
  <dcterms:created xsi:type="dcterms:W3CDTF">2011-10-31T15:08:50Z</dcterms:created>
  <dcterms:modified xsi:type="dcterms:W3CDTF">2012-11-22T18:21:20Z</dcterms:modified>
</cp:coreProperties>
</file>