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CBD1ED-B03C-4F08-B644-2C8AC9E6248F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0B4A81-39C0-4E7F-899C-00E09B4B6C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963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157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07880FC-DE12-45CB-8C95-5442F5D4A414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EDA1BB1-06CA-4FFC-891B-990C1A3119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8602123"/>
              </p:ext>
            </p:extLst>
          </p:nvPr>
        </p:nvGraphicFramePr>
        <p:xfrm>
          <a:off x="1511660" y="1196752"/>
          <a:ext cx="6120680" cy="578070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 32_INOVACE_20_ ODČÍTÁNÍ DO 20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S PŘECHODEM PŘES 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13. 10.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ODČÍTÁNÍ DO 20 S PŘECHODEM PŘES 10 -procvičování , seznámení s pojmy  menšenec, menšitel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rozdíl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Odčítá do 20 s přechodem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desítky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MS Office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klipartu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76629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4"/>
            <a:ext cx="8856983" cy="2232249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ODČÍTÁNÍ DO 20</a:t>
            </a:r>
            <a:br>
              <a:rPr lang="cs-CZ" dirty="0" smtClean="0"/>
            </a:br>
            <a:r>
              <a:rPr lang="cs-CZ" sz="4000" dirty="0"/>
              <a:t>S</a:t>
            </a:r>
            <a:r>
              <a:rPr lang="cs-CZ" sz="4000" dirty="0" smtClean="0"/>
              <a:t> PŘECHODEM PŘES DESÍTKU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2200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9144000" cy="100806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Zapamatuj si !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-108520" y="1341438"/>
            <a:ext cx="9361040" cy="551656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800" dirty="0" smtClean="0">
                <a:solidFill>
                  <a:srgbClr val="0070C0"/>
                </a:solidFill>
              </a:rPr>
              <a:t>          10     </a:t>
            </a:r>
            <a:r>
              <a:rPr lang="cs-CZ" sz="4800" dirty="0">
                <a:solidFill>
                  <a:srgbClr val="0070C0"/>
                </a:solidFill>
              </a:rPr>
              <a:t>-</a:t>
            </a:r>
            <a:r>
              <a:rPr lang="cs-CZ" sz="4800" dirty="0" smtClean="0">
                <a:solidFill>
                  <a:srgbClr val="0070C0"/>
                </a:solidFill>
              </a:rPr>
              <a:t>    4      =    6</a:t>
            </a:r>
          </a:p>
          <a:p>
            <a:pPr marL="45720" indent="0" algn="ctr">
              <a:buNone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MENŠENEC  MENŠITEL  ROZDÍL</a:t>
            </a:r>
          </a:p>
          <a:p>
            <a:pPr marL="45720" indent="0" algn="ctr">
              <a:buNone/>
            </a:pP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r>
              <a:rPr lang="cs-CZ" sz="4800" dirty="0" smtClean="0">
                <a:solidFill>
                  <a:schemeClr val="bg2">
                    <a:lumMod val="25000"/>
                  </a:schemeClr>
                </a:solidFill>
              </a:rPr>
              <a:t>Jaký může být menšenec a menšitel, jestliže je rozdíl 2 ?</a:t>
            </a:r>
          </a:p>
          <a:p>
            <a:pPr marL="45720" indent="0" algn="ctr">
              <a:buNone/>
            </a:pPr>
            <a:endParaRPr lang="cs-CZ" sz="4800" dirty="0" smtClean="0">
              <a:solidFill>
                <a:srgbClr val="C00000"/>
              </a:solidFill>
            </a:endParaRPr>
          </a:p>
          <a:p>
            <a:pPr marL="45720" indent="0" algn="ctr">
              <a:buNone/>
            </a:pPr>
            <a:endParaRPr lang="cs-CZ" sz="48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endParaRPr lang="cs-CZ" sz="4800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45720" indent="0" algn="ctr">
              <a:buNone/>
            </a:pPr>
            <a:endParaRPr lang="cs-CZ" sz="4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73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903649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Doplň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1690199"/>
              </p:ext>
            </p:extLst>
          </p:nvPr>
        </p:nvGraphicFramePr>
        <p:xfrm>
          <a:off x="179511" y="2564904"/>
          <a:ext cx="8791049" cy="302433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45619"/>
                <a:gridCol w="906490"/>
                <a:gridCol w="906490"/>
                <a:gridCol w="906490"/>
                <a:gridCol w="906490"/>
                <a:gridCol w="906490"/>
                <a:gridCol w="906490"/>
                <a:gridCol w="906490"/>
              </a:tblGrid>
              <a:tr h="997888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MENŠENEC  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18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16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19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17</a:t>
                      </a:r>
                      <a:endParaRPr lang="cs-CZ" sz="4800" b="1" dirty="0"/>
                    </a:p>
                  </a:txBody>
                  <a:tcPr/>
                </a:tc>
              </a:tr>
              <a:tr h="997888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MENŠITEL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7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5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9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 dirty="0"/>
                    </a:p>
                  </a:txBody>
                  <a:tcPr/>
                </a:tc>
              </a:tr>
              <a:tr h="1028560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ROZDÍL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2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baseline="0" dirty="0" smtClean="0"/>
                        <a:t> </a:t>
                      </a:r>
                      <a:r>
                        <a:rPr lang="cs-CZ" sz="4800" b="1" dirty="0" smtClean="0"/>
                        <a:t>8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4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7</a:t>
                      </a:r>
                      <a:endParaRPr lang="cs-CZ" sz="4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800" b="1" dirty="0" smtClean="0"/>
                        <a:t> 6</a:t>
                      </a:r>
                      <a:endParaRPr lang="cs-CZ" sz="48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etra\AppData\Local\Microsoft\Windows\Temporary Internet Files\Content.IE5\DE4CGPLA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84135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a\AppData\Local\Microsoft\Windows\Temporary Internet Files\Content.IE5\VJ8JBHB1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648" y="169111"/>
            <a:ext cx="2121808" cy="223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4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3232" y="52423"/>
            <a:ext cx="9144000" cy="1218655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Doplň čísla tak, aby se součet v každém patře rovnal číslu na střeše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600818"/>
              </p:ext>
            </p:extLst>
          </p:nvPr>
        </p:nvGraphicFramePr>
        <p:xfrm>
          <a:off x="539552" y="2218965"/>
          <a:ext cx="1944216" cy="432048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972108"/>
                <a:gridCol w="972108"/>
              </a:tblGrid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8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4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7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3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12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9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9953241"/>
              </p:ext>
            </p:extLst>
          </p:nvPr>
        </p:nvGraphicFramePr>
        <p:xfrm>
          <a:off x="6588224" y="2244861"/>
          <a:ext cx="1944216" cy="432048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972108"/>
                <a:gridCol w="972108"/>
              </a:tblGrid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12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9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7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13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8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6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4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447589"/>
              </p:ext>
            </p:extLst>
          </p:nvPr>
        </p:nvGraphicFramePr>
        <p:xfrm>
          <a:off x="3707904" y="1880828"/>
          <a:ext cx="1944216" cy="432048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972108"/>
                <a:gridCol w="972108"/>
              </a:tblGrid>
              <a:tr h="617212"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8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3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14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11</a:t>
                      </a:r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17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/>
                    </a:p>
                  </a:txBody>
                  <a:tcPr/>
                </a:tc>
              </a:tr>
              <a:tr h="617212">
                <a:tc>
                  <a:txBody>
                    <a:bodyPr/>
                    <a:lstStyle/>
                    <a:p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5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Rovnoramenný trojúhelník 9"/>
          <p:cNvSpPr/>
          <p:nvPr/>
        </p:nvSpPr>
        <p:spPr>
          <a:xfrm>
            <a:off x="3563888" y="1088743"/>
            <a:ext cx="2232248" cy="792088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/>
              <a:t>17</a:t>
            </a:r>
          </a:p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370424" y="1412776"/>
            <a:ext cx="2232248" cy="792088"/>
          </a:xfrm>
          <a:prstGeom prst="triangl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19</a:t>
            </a:r>
            <a:endParaRPr lang="cs-CZ" sz="4400" b="1" dirty="0"/>
          </a:p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6460936" y="1484787"/>
            <a:ext cx="2232248" cy="792088"/>
          </a:xfrm>
          <a:prstGeom prst="triangl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15</a:t>
            </a:r>
            <a:endParaRPr lang="cs-CZ" sz="4400" b="1" dirty="0"/>
          </a:p>
          <a:p>
            <a:pPr algn="ctr"/>
            <a:endParaRPr lang="cs-CZ" dirty="0"/>
          </a:p>
        </p:txBody>
      </p:sp>
      <p:pic>
        <p:nvPicPr>
          <p:cNvPr id="3081" name="Picture 9" descr="C:\Users\Petra\AppData\Local\Microsoft\Windows\Temporary Internet Files\Content.IE5\R8S25GK3\MC900123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040" y="4730967"/>
            <a:ext cx="1037009" cy="187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9" descr="C:\Users\Petra\AppData\Local\Microsoft\Windows\Temporary Internet Files\Content.IE5\R8S25GK3\MC900123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672" y="4481736"/>
            <a:ext cx="131228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511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</TotalTime>
  <Words>221</Words>
  <Application>Microsoft Office PowerPoint</Application>
  <PresentationFormat>Předvádění na obrazovce (4:3)</PresentationFormat>
  <Paragraphs>76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ODČÍTÁNÍ DO 20 S PŘECHODEM PŘES DESÍTKU </vt:lpstr>
      <vt:lpstr>Zapamatuj si !</vt:lpstr>
      <vt:lpstr>Doplň</vt:lpstr>
      <vt:lpstr>Doplň čísla tak, aby se součet v každém patře rovnal číslu na střeše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7</cp:revision>
  <dcterms:created xsi:type="dcterms:W3CDTF">2011-10-31T15:23:57Z</dcterms:created>
  <dcterms:modified xsi:type="dcterms:W3CDTF">2012-11-22T18:25:09Z</dcterms:modified>
</cp:coreProperties>
</file>