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CE1DC-C8CE-4A6A-8475-0B77DD3700A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76AE8-03AC-439E-A5D8-664ABBDDF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058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CE1DC-C8CE-4A6A-8475-0B77DD3700A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76AE8-03AC-439E-A5D8-664ABBDDF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633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CE1DC-C8CE-4A6A-8475-0B77DD3700A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76AE8-03AC-439E-A5D8-664ABBDDF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144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CE1DC-C8CE-4A6A-8475-0B77DD3700A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76AE8-03AC-439E-A5D8-664ABBDDF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316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CE1DC-C8CE-4A6A-8475-0B77DD3700A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76AE8-03AC-439E-A5D8-664ABBDDF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66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CE1DC-C8CE-4A6A-8475-0B77DD3700A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76AE8-03AC-439E-A5D8-664ABBDDF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66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CE1DC-C8CE-4A6A-8475-0B77DD3700A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76AE8-03AC-439E-A5D8-664ABBDDF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524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CE1DC-C8CE-4A6A-8475-0B77DD3700A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76AE8-03AC-439E-A5D8-664ABBDDF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031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CE1DC-C8CE-4A6A-8475-0B77DD3700A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76AE8-03AC-439E-A5D8-664ABBDDF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987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CE1DC-C8CE-4A6A-8475-0B77DD3700A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76AE8-03AC-439E-A5D8-664ABBDDF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456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CE1DC-C8CE-4A6A-8475-0B77DD3700A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76AE8-03AC-439E-A5D8-664ABBDDF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945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3CE1DC-C8CE-4A6A-8475-0B77DD3700AE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376AE8-03AC-439E-A5D8-664ABBDDF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544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6335134"/>
              </p:ext>
            </p:extLst>
          </p:nvPr>
        </p:nvGraphicFramePr>
        <p:xfrm>
          <a:off x="1511660" y="1196752"/>
          <a:ext cx="6120680" cy="5317506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52_INOVACE_32_KRAJINA V OKOLÍ DOMOVA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25.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10.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KRAJINA V OKOLÍ DOMOVA – TROJMEZÍ, NEJVÝCHODNĚJŠÍ BOD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Pozoruje okolní krajinu, její rozmanitost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932243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NAŠE OBEC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Petra\AppData\Local\Microsoft\Windows\Temporary Internet Files\Content.IE5\AM1I8PN9\MP9004395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2339" cy="594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etra\AppData\Local\Microsoft\Windows\Temporary Internet Files\Content.IE5\VJ8JBHB1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63550"/>
            <a:ext cx="2522059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etra\AppData\Local\Microsoft\Windows\Temporary Internet Files\Content.IE5\K0O7W0UI\MC900434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99892"/>
            <a:ext cx="1056334" cy="1188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851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TROJMEZÍ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57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Jednou ze sousedních obcí Bukovce je Hrčava, kde se sbíhají hranice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tří států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ČESKÁ REPUBLIKA - Hrčava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POLSKO - </a:t>
            </a:r>
            <a:r>
              <a:rPr lang="cs-CZ" b="1" dirty="0" err="1" smtClean="0">
                <a:solidFill>
                  <a:srgbClr val="C00000"/>
                </a:solidFill>
              </a:rPr>
              <a:t>Istebna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smtClean="0">
                <a:solidFill>
                  <a:schemeClr val="accent6">
                    <a:lumMod val="75000"/>
                  </a:schemeClr>
                </a:solidFill>
              </a:rPr>
              <a:t>SLOVENSKO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– </a:t>
            </a:r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</a:rPr>
              <a:t>Čierné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488" y="3356993"/>
            <a:ext cx="4608512" cy="3501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93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7459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TROJMEZÍ – DOPLŇ STÁTY A OBCE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226" t="36935" r="1" b="30551"/>
          <a:stretch/>
        </p:blipFill>
        <p:spPr>
          <a:xfrm>
            <a:off x="2339752" y="1124744"/>
            <a:ext cx="4493276" cy="5617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77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1552" y="26888"/>
            <a:ext cx="4032448" cy="302433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1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ŽIJEME V BUKOVCI – NEJVÝCHODNĚJŠÍ BOD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14" t="5349" r="3535" b="4245"/>
          <a:stretch/>
        </p:blipFill>
        <p:spPr>
          <a:xfrm>
            <a:off x="53777" y="1617884"/>
            <a:ext cx="5057775" cy="381476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301803" y="3106790"/>
            <a:ext cx="384673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Naučná stezka má 7 zastavení: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1. Vítejte v Bukovci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2. Trocha historie nikoho nezabije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3. Specifika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Moravskoslezkého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kraje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4. Přírodní rezervace Bukovec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Olecky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5. Život v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Goralii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, aneb jak se žilo a žije 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 </a:t>
            </a:r>
            <a:r>
              <a:rPr lang="cs-CZ" b="1" dirty="0" err="1">
                <a:solidFill>
                  <a:schemeClr val="accent6">
                    <a:lumMod val="50000"/>
                  </a:schemeClr>
                </a:solidFill>
              </a:rPr>
              <a:t>česko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- polském pohraničí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6. Zajímavosti ze světa fauny a flóry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7. Nejvýchodnější kout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39" y="5692112"/>
            <a:ext cx="9144000" cy="13151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ZAJDĚTE K NEJVÝCHODNĚJŠÍMU BODU, POVÍDEJTE, CO SI PAMATUJETE Z JEDNOTLIVÝCH ZASTAVENÍ</a:t>
            </a:r>
          </a:p>
          <a:p>
            <a:pPr algn="l"/>
            <a:endParaRPr lang="cs-CZ" sz="3600" dirty="0"/>
          </a:p>
        </p:txBody>
      </p:sp>
      <p:pic>
        <p:nvPicPr>
          <p:cNvPr id="8194" name="Picture 2" descr="C:\Users\Petra\AppData\Local\Microsoft\Windows\Temporary Internet Files\Content.IE5\ME8R1IM6\MC9004404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4667" y="6037222"/>
            <a:ext cx="1079621" cy="815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4782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206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NAŠE OBEC</vt:lpstr>
      <vt:lpstr>TROJMEZÍ</vt:lpstr>
      <vt:lpstr>TROJMEZÍ – DOPLŇ STÁTY A OBCE</vt:lpstr>
      <vt:lpstr>ŽIJEME V BUKOVCI – NEJVÝCHODNĚJŠÍ BOD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5</cp:revision>
  <dcterms:created xsi:type="dcterms:W3CDTF">2012-06-05T05:24:10Z</dcterms:created>
  <dcterms:modified xsi:type="dcterms:W3CDTF">2012-11-22T18:30:59Z</dcterms:modified>
</cp:coreProperties>
</file>