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302" r:id="rId2"/>
    <p:sldId id="256" r:id="rId3"/>
    <p:sldId id="285" r:id="rId4"/>
    <p:sldId id="286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265" r:id="rId16"/>
    <p:sldId id="300" r:id="rId17"/>
    <p:sldId id="301" r:id="rId18"/>
    <p:sldId id="303" r:id="rId19"/>
    <p:sldId id="304" r:id="rId20"/>
    <p:sldId id="305" r:id="rId21"/>
    <p:sldId id="284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3" autoAdjust="0"/>
    <p:restoredTop sz="94660"/>
  </p:normalViewPr>
  <p:slideViewPr>
    <p:cSldViewPr>
      <p:cViewPr>
        <p:scale>
          <a:sx n="54" d="100"/>
          <a:sy n="54" d="100"/>
        </p:scale>
        <p:origin x="-9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E2124-37AE-4984-8B67-03BB4F89CF6A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814AE-3E72-4A37-915F-FF5AC43D0A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519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11/25/2012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museum2.guggenheim.org/media/full/49.1227_ph_web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s2.wikipaintings.org/images/piet-mondrian/composition-a-192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s3.wikipaintings.org/images/piet-mondrian/composition-with-large-red-plane-yellow-black-gray-and-blue-192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s1.wikipaintings.org/images/piet-mondrian/victory-boogie-woogie-1944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s8.wikipaintings.org/images/piet-mondrian/composition-with-gray-and-light-brown-1918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jessicamurrieta.tumblr.com/image/1352807740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3.bp.blogspot.com/_zqFoq3qej2c/SJN4PJsd9bI/AAAAAAAAR_E/O-6-0UNRL2c/s1600-h/Picture+5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229554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Piet </a:t>
                      </a:r>
                      <a:r>
                        <a:rPr lang="cs-CZ" sz="1300" dirty="0" err="1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Mondrian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VY_32_INOVACE_4_4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15.4.2012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subjektivity, Ověřování komunikačních účinků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Abstraktní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m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alba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o díle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nizozemského malíře Pieta </a:t>
                      </a:r>
                      <a:r>
                        <a:rPr lang="cs-CZ" sz="1000" dirty="0" err="1" smtClean="0">
                          <a:latin typeface="Calibri"/>
                          <a:ea typeface="Times New Roman"/>
                          <a:cs typeface="Times New Roman"/>
                        </a:rPr>
                        <a:t>Mondriana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žáků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– abstraktní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malba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Piet </a:t>
            </a:r>
            <a:r>
              <a:rPr lang="cs-CZ" dirty="0" err="1" smtClean="0"/>
              <a:t>Mondrian</a:t>
            </a:r>
            <a:endParaRPr lang="cs-CZ" dirty="0" smtClean="0"/>
          </a:p>
          <a:p>
            <a:r>
              <a:rPr lang="cs-CZ" dirty="0" smtClean="0"/>
              <a:t>Abstraktní malba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Piet </a:t>
            </a:r>
            <a:r>
              <a:rPr lang="cs-CZ" dirty="0" err="1" smtClean="0"/>
              <a:t>Mondrian</a:t>
            </a:r>
            <a:r>
              <a:rPr lang="cs-CZ" dirty="0" smtClean="0"/>
              <a:t> (1872-1944)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nizozemský malíř</a:t>
            </a:r>
          </a:p>
          <a:p>
            <a:r>
              <a:rPr lang="cs-CZ" dirty="0" smtClean="0"/>
              <a:t>představitel </a:t>
            </a:r>
            <a:r>
              <a:rPr lang="cs-CZ" b="1" dirty="0" smtClean="0"/>
              <a:t>neoplasticismu</a:t>
            </a:r>
            <a:r>
              <a:rPr lang="cs-CZ" dirty="0" smtClean="0"/>
              <a:t> (umělecký směr usilující o abstraktní čistotu a  matematické </a:t>
            </a:r>
            <a:r>
              <a:rPr lang="cs-CZ" dirty="0" smtClean="0"/>
              <a:t>vyjádření)</a:t>
            </a:r>
            <a:endParaRPr lang="cs-CZ" dirty="0" smtClean="0"/>
          </a:p>
          <a:p>
            <a:r>
              <a:rPr lang="cs-CZ" dirty="0" smtClean="0"/>
              <a:t>celým jménem </a:t>
            </a:r>
            <a:r>
              <a:rPr lang="cs-CZ" dirty="0" err="1" smtClean="0"/>
              <a:t>Pieter</a:t>
            </a:r>
            <a:r>
              <a:rPr lang="cs-CZ" dirty="0" smtClean="0"/>
              <a:t> </a:t>
            </a:r>
            <a:r>
              <a:rPr lang="cs-CZ" dirty="0" err="1" smtClean="0"/>
              <a:t>Cornelis</a:t>
            </a:r>
            <a:r>
              <a:rPr lang="cs-CZ" dirty="0" smtClean="0"/>
              <a:t> </a:t>
            </a:r>
            <a:r>
              <a:rPr lang="cs-CZ" dirty="0" err="1" smtClean="0"/>
              <a:t>Mondriaan</a:t>
            </a:r>
            <a:endParaRPr lang="cs-CZ" dirty="0" smtClean="0"/>
          </a:p>
          <a:p>
            <a:r>
              <a:rPr lang="cs-CZ" dirty="0" smtClean="0"/>
              <a:t>věnoval se nejprve krajinomalbě, později objevil abstraktní malbu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abstractart.20m.com/mondrian_red_tre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295400"/>
            <a:ext cx="6463859" cy="457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1100" y="533400"/>
            <a:ext cx="6781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Červený strom, 1908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00200" y="6096000"/>
            <a:ext cx="5791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http://abstractart.20m.com/trees.html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1100" y="533400"/>
            <a:ext cx="6781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Šedý strom, 1911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00200" y="6096000"/>
            <a:ext cx="5791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http://abstractart.20m.com/trees.html</a:t>
            </a:r>
            <a:endParaRPr lang="en-US" sz="1000" dirty="0"/>
          </a:p>
        </p:txBody>
      </p:sp>
      <p:pic>
        <p:nvPicPr>
          <p:cNvPr id="30722" name="Picture 2" descr="http://abstractart.20m.com/mondrian_gray_tre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295400"/>
            <a:ext cx="6217920" cy="4572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1100" y="533400"/>
            <a:ext cx="34671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Kompozice č.8, 1914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90600" y="6400800"/>
            <a:ext cx="7620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http://www.guggenheim.org/new-york/collections/collection-online/show-full/piece/?search=Composition%208&amp;page=&amp;f=Title&amp;object=49.1227</a:t>
            </a:r>
            <a:endParaRPr lang="en-US" sz="1000" dirty="0"/>
          </a:p>
        </p:txBody>
      </p:sp>
      <p:pic>
        <p:nvPicPr>
          <p:cNvPr id="29698" name="Picture 2" descr="Composition 8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0600" y="228600"/>
            <a:ext cx="3581400" cy="61748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1000" y="533400"/>
            <a:ext cx="8382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Zátiší s hrncem </a:t>
            </a:r>
            <a:r>
              <a:rPr lang="cs-CZ" sz="3200" dirty="0" smtClean="0"/>
              <a:t>zázvoru, </a:t>
            </a:r>
            <a:r>
              <a:rPr lang="cs-CZ" sz="3200" dirty="0" smtClean="0"/>
              <a:t>1911-12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6800" y="6096000"/>
            <a:ext cx="7315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http://www.guggenheim.org/new-york/collections/collection-online/show-full/piece/?search=Piet%20Mondrian&amp;page=1&amp;f=People&amp;cr=3</a:t>
            </a:r>
            <a:endParaRPr lang="en-US" sz="1000" dirty="0"/>
          </a:p>
        </p:txBody>
      </p:sp>
      <p:pic>
        <p:nvPicPr>
          <p:cNvPr id="28674" name="Picture 2" descr="Still Life with Gingerpot I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600200"/>
            <a:ext cx="5990052" cy="4191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1100" y="533400"/>
            <a:ext cx="34671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Kompozice, 1916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4000" y="6400800"/>
            <a:ext cx="7239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http://www.guggenheim.org/new-york/collections/collection-online/show-full/piece/?search=Piet%20Mondrian&amp;page=1&amp;f=People&amp;cr=7</a:t>
            </a:r>
            <a:endParaRPr lang="en-US" sz="1000" dirty="0"/>
          </a:p>
        </p:txBody>
      </p:sp>
      <p:pic>
        <p:nvPicPr>
          <p:cNvPr id="27650" name="Picture 2" descr="Compositi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0600" y="228600"/>
            <a:ext cx="3829050" cy="61314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4800" y="533400"/>
            <a:ext cx="32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Kompozice A, 1923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2800" y="6172200"/>
            <a:ext cx="5791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http://www.wikipaintings.org/en/piet-mondrian/composition-a-1923</a:t>
            </a:r>
            <a:endParaRPr lang="en-US" sz="1000" dirty="0"/>
          </a:p>
        </p:txBody>
      </p:sp>
      <p:pic>
        <p:nvPicPr>
          <p:cNvPr id="26626" name="Picture 2" descr="Composition A - Piet Mondrian ">
            <a:hlinkClick r:id="rId3" tooltip="Composition A - Piet Mondrian 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0400" y="457200"/>
            <a:ext cx="5632853" cy="5486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57200" y="533400"/>
            <a:ext cx="2895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Kompozice s velkou červenou plochou, žlutou, černou, šedou a modrou, 1921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19400" y="6096000"/>
            <a:ext cx="6324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http://www.wikipaintings.org/en/piet-mondrian/composition-with-large-red-plane-yellow-black-gray-and-blue-1921</a:t>
            </a:r>
            <a:endParaRPr lang="en-US" sz="1000" dirty="0"/>
          </a:p>
        </p:txBody>
      </p:sp>
      <p:pic>
        <p:nvPicPr>
          <p:cNvPr id="25602" name="Picture 2" descr="Composition with Large Red Plane, Yellow, Black, Gray and Blue - Piet Mondrian ">
            <a:hlinkClick r:id="rId3" tooltip="Composition with Large Red Plane, Yellow, Black, Gray and Blue - Piet Mondrian 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533400"/>
            <a:ext cx="5475427" cy="5486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57200" y="533400"/>
            <a:ext cx="2895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</a:t>
            </a:r>
            <a:r>
              <a:rPr lang="cs-CZ" sz="3200" dirty="0" err="1" smtClean="0"/>
              <a:t>Victory</a:t>
            </a:r>
            <a:r>
              <a:rPr lang="cs-CZ" sz="3200" dirty="0" smtClean="0"/>
              <a:t> </a:t>
            </a:r>
            <a:r>
              <a:rPr lang="cs-CZ" sz="3200" dirty="0" err="1" smtClean="0"/>
              <a:t>Boogie</a:t>
            </a:r>
            <a:r>
              <a:rPr lang="cs-CZ" sz="3200" dirty="0" smtClean="0"/>
              <a:t> </a:t>
            </a:r>
            <a:r>
              <a:rPr lang="cs-CZ" sz="3200" dirty="0" err="1" smtClean="0"/>
              <a:t>Woogie</a:t>
            </a:r>
            <a:r>
              <a:rPr lang="cs-CZ" sz="3200" dirty="0" smtClean="0"/>
              <a:t>, 1944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2800" y="6172200"/>
            <a:ext cx="6324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http://www.wikipaintings.org/en/piet-mondrian/victory-boogie-woogie-1944</a:t>
            </a:r>
            <a:endParaRPr lang="en-US" sz="1000" dirty="0"/>
          </a:p>
        </p:txBody>
      </p:sp>
      <p:pic>
        <p:nvPicPr>
          <p:cNvPr id="33794" name="Picture 2" descr="Victory Boogie Woogie - Piet Mondrian ">
            <a:hlinkClick r:id="rId3" tooltip="Victory Boogie Woogie - Piet Mondrian 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2800" y="457200"/>
            <a:ext cx="5564298" cy="5486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57200" y="533400"/>
            <a:ext cx="2895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Piet </a:t>
            </a:r>
            <a:r>
              <a:rPr lang="cs-CZ" sz="3200" dirty="0" err="1" smtClean="0"/>
              <a:t>Mondrian</a:t>
            </a:r>
            <a:r>
              <a:rPr lang="cs-CZ" sz="3200" dirty="0" smtClean="0"/>
              <a:t>: Kompozice v šedé a světle hnědé, 1918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86200" y="6248400"/>
            <a:ext cx="5029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http://www.wikipaintings.org/en/piet-mondrian/composition-with-gray-and-light-brown-1918</a:t>
            </a:r>
            <a:endParaRPr lang="en-US" sz="1000" dirty="0"/>
          </a:p>
        </p:txBody>
      </p:sp>
      <p:pic>
        <p:nvPicPr>
          <p:cNvPr id="32770" name="Picture 2" descr="Composition with Gray and Light Brown - Piet Mondrian ">
            <a:hlinkClick r:id="rId3" tooltip="Composition with Gray and Light Brown - Piet Mondrian 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53000" y="228600"/>
            <a:ext cx="3600450" cy="58830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04800"/>
            <a:ext cx="7498080" cy="5943600"/>
          </a:xfrm>
        </p:spPr>
        <p:txBody>
          <a:bodyPr/>
          <a:lstStyle/>
          <a:p>
            <a:r>
              <a:rPr lang="cs-CZ" dirty="0" smtClean="0"/>
              <a:t>Abstraktní obrazy Pieta </a:t>
            </a:r>
            <a:r>
              <a:rPr lang="cs-CZ" dirty="0" err="1" smtClean="0"/>
              <a:t>Mondriana</a:t>
            </a:r>
            <a:r>
              <a:rPr lang="cs-CZ" dirty="0" smtClean="0"/>
              <a:t> inspirovaly módní návrháře a designéry.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34818" name="Picture 2" descr="Piet Mondrian Dress by Yves Saint Laurent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r="17743"/>
          <a:stretch>
            <a:fillRect/>
          </a:stretch>
        </p:blipFill>
        <p:spPr bwMode="auto">
          <a:xfrm>
            <a:off x="1524000" y="1828800"/>
            <a:ext cx="3356028" cy="46291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71600" y="6477000"/>
            <a:ext cx="7315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http://jessicamurrieta.tumblr.com/post/1352807740/piet-mondrian-dress-by-yves-saint-laurent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53000" y="3124200"/>
            <a:ext cx="441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Šaty -</a:t>
            </a:r>
            <a:r>
              <a:rPr lang="cs-CZ" sz="3200" dirty="0" err="1" smtClean="0"/>
              <a:t>Yves</a:t>
            </a:r>
            <a:r>
              <a:rPr lang="cs-CZ" sz="3200" dirty="0" smtClean="0"/>
              <a:t> </a:t>
            </a:r>
            <a:r>
              <a:rPr lang="cs-CZ" sz="3200" dirty="0" err="1" smtClean="0"/>
              <a:t>Saint</a:t>
            </a:r>
            <a:r>
              <a:rPr lang="cs-CZ" sz="3200" dirty="0" smtClean="0"/>
              <a:t> </a:t>
            </a:r>
            <a:r>
              <a:rPr lang="cs-CZ" sz="3200" dirty="0" err="1" smtClean="0"/>
              <a:t>Laurent</a:t>
            </a:r>
            <a:r>
              <a:rPr lang="cs-CZ" sz="3200" dirty="0" smtClean="0"/>
              <a:t> 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3.bp.blogspot.com/_zqFoq3qej2c/SJN4PJsd9bI/AAAAAAAAR_E/O-6-0UNRL2c/s640/Picture+5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90600" y="457200"/>
            <a:ext cx="4152733" cy="2971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8200" y="3429000"/>
            <a:ext cx="5029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http://ifitshipitshere.blogspot.cz/2008/08/mondrian-madness-in-furniture-shoes.html</a:t>
            </a:r>
            <a:endParaRPr lang="en-US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34000" y="838200"/>
            <a:ext cx="36576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Boty na klínku - </a:t>
            </a:r>
            <a:r>
              <a:rPr lang="en-US" sz="3200" dirty="0" smtClean="0"/>
              <a:t>Christian </a:t>
            </a:r>
            <a:r>
              <a:rPr lang="en-US" sz="3200" dirty="0" err="1" smtClean="0"/>
              <a:t>Louboutin</a:t>
            </a:r>
            <a:r>
              <a:rPr lang="en-US" sz="3200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11" name="Obrázek 10" descr="Picture_39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5800" y="3733800"/>
            <a:ext cx="4177835" cy="257371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114800" y="6248400"/>
            <a:ext cx="4648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http://ifitshipitshere.blogspot.cz/2008/08/mondrian-madness-in-furniture-shoes.html</a:t>
            </a:r>
            <a:endParaRPr lang="en-US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3400" y="4572000"/>
            <a:ext cx="403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Sportovní obuv - </a:t>
            </a:r>
            <a:r>
              <a:rPr lang="cs-CZ" sz="3200" dirty="0" err="1" smtClean="0"/>
              <a:t>Nike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 abstraktní malbu inspirovanou obrazy Pieta </a:t>
            </a:r>
            <a:r>
              <a:rPr lang="cs-CZ" dirty="0" err="1" smtClean="0"/>
              <a:t>Mondriana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Budeš potřebovat bílý karton formátu A3, tužku, pravítko, kružítko, temperové barvy, kelímky na míchání barev nebo paletu, kelímek na vodu, štětce, černou fixu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457200"/>
            <a:ext cx="7498080" cy="5791200"/>
          </a:xfrm>
        </p:spPr>
        <p:txBody>
          <a:bodyPr/>
          <a:lstStyle/>
          <a:p>
            <a:r>
              <a:rPr lang="cs-CZ" dirty="0" smtClean="0"/>
              <a:t>Tužkou narýsuj na karton přímky, kolmice a kružnice. Jejich umístění může být náhodné nebo si můžeš rozmyslet kompozici obrazu.</a:t>
            </a:r>
          </a:p>
          <a:p>
            <a:r>
              <a:rPr lang="cs-CZ" dirty="0" smtClean="0"/>
              <a:t>Vyber si jednu temperovou barvu – tvoje základní barva.</a:t>
            </a:r>
          </a:p>
          <a:p>
            <a:r>
              <a:rPr lang="cs-CZ" dirty="0" smtClean="0"/>
              <a:t>Na paletě namíchej různé odstíny základní barvy přidáním různého množství bílé (zesvětlování) nebo černé (ztemňování) barvy.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457200"/>
            <a:ext cx="7498080" cy="5791200"/>
          </a:xfrm>
        </p:spPr>
        <p:txBody>
          <a:bodyPr/>
          <a:lstStyle/>
          <a:p>
            <a:r>
              <a:rPr lang="cs-CZ" dirty="0" smtClean="0"/>
              <a:t>Připravenými barvami vymaluj plochy na papíře. Rozvržení barev může být opět náhodné nebo napřed promyšlené.</a:t>
            </a:r>
          </a:p>
          <a:p>
            <a:r>
              <a:rPr lang="cs-CZ" dirty="0" smtClean="0"/>
              <a:t>Po zaschnutí barev obtáhni všechny čáry černou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Vymysli zajímavý název pro svůj obraz.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400" y="5867400"/>
            <a:ext cx="4114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381000"/>
            <a:ext cx="7200000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400" y="5867400"/>
            <a:ext cx="4114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3" name="Obrázek 2" descr="PB1603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381000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400" y="5867400"/>
            <a:ext cx="4114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B1603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2000" y="304800"/>
            <a:ext cx="7200001" cy="54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Piet </a:t>
            </a:r>
            <a:r>
              <a:rPr lang="cs-CZ" sz="1800" dirty="0" err="1" smtClean="0"/>
              <a:t>Mondrian</a:t>
            </a:r>
            <a:r>
              <a:rPr lang="cs-CZ" sz="1800" dirty="0" smtClean="0"/>
              <a:t>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</a:t>
            </a:r>
            <a:r>
              <a:rPr lang="cs-CZ" sz="1800" dirty="0" smtClean="0">
                <a:solidFill>
                  <a:srgbClr val="FF0000"/>
                </a:solidFill>
              </a:rPr>
              <a:t>31. 10. 2012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http://cs.wikipedia.org/wiki/Piet_Mondrian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Neoplasticismus</a:t>
            </a:r>
            <a:r>
              <a:rPr lang="cs-CZ" sz="1800" dirty="0" smtClean="0"/>
              <a:t>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</a:t>
            </a:r>
            <a:r>
              <a:rPr lang="cs-CZ" sz="1800" dirty="0" smtClean="0">
                <a:solidFill>
                  <a:srgbClr val="FF0000"/>
                </a:solidFill>
              </a:rPr>
              <a:t>31. 10. 2012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http://cs.wikipedia.org/wiki/Neoplasticismus</a:t>
            </a:r>
            <a:r>
              <a:rPr lang="cs-CZ" sz="1800" dirty="0" smtClean="0"/>
              <a:t>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362</TotalTime>
  <Words>509</Words>
  <Application>Microsoft Office PowerPoint</Application>
  <PresentationFormat>Předvádění na obrazovce (4:3)</PresentationFormat>
  <Paragraphs>82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Slunovrat</vt:lpstr>
      <vt:lpstr>Prezentace aplikace PowerPoint</vt:lpstr>
      <vt:lpstr>Výtvarná výchova</vt:lpstr>
      <vt:lpstr>Piet Mondrian (1872-1944)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pro tebe: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Vaše jméno</cp:lastModifiedBy>
  <cp:revision>47</cp:revision>
  <dcterms:created xsi:type="dcterms:W3CDTF">2012-10-21T07:44:24Z</dcterms:created>
  <dcterms:modified xsi:type="dcterms:W3CDTF">2012-11-25T10:18:31Z</dcterms:modified>
</cp:coreProperties>
</file>