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05123A2F-30FF-4C4D-AC9E-1819843A6D7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22ED563-8832-4802-A5CF-1A171158A781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om/imgres?q=d%C4%9Btsk%C3%A9+obr%C3%A1zky+omalov%C3%A1nky&amp;hl=cs&amp;gbv=2&amp;biw=1366&amp;bih=523&amp;tbm=isch&amp;tbnid=PwW2Wuce6haFVM:&amp;imgrefurl=http://www.sablony.provsechny.net/sablony.php?_idkateg=36&amp;docid=JW5-fv6hDLGoAM&amp;imgurl=http://www.sablony.provsechny.net/sablony/pimboli/pimboli4.gif&amp;w=540&amp;h=640&amp;ei=FVfjTo_zAqn_4QSz9LyiBQ&amp;zoom=1&amp;iact=rc&amp;dur=171&amp;sig=111706370236901848843&amp;page=6&amp;tbnh=128&amp;tbnw=108&amp;start=81&amp;ndsp=17&amp;ved=1t:429,r:5,s:81&amp;tx=90&amp;ty=7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78471730"/>
              </p:ext>
            </p:extLst>
          </p:nvPr>
        </p:nvGraphicFramePr>
        <p:xfrm>
          <a:off x="2779713" y="627063"/>
          <a:ext cx="4105275" cy="609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4" imgW="6097483" imgH="9002464" progId="Word.Document.8">
                  <p:embed/>
                </p:oleObj>
              </mc:Choice>
              <mc:Fallback>
                <p:oleObj name="Document" r:id="rId4" imgW="6097483" imgH="9002464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779713" y="627063"/>
                        <a:ext cx="4105275" cy="609600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8428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2304826"/>
          </a:xfrm>
          <a:noFill/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latin typeface="Bradley Hand ITC" pitchFamily="66" charset="0"/>
                <a:cs typeface="Aharoni" pitchFamily="2" charset="-79"/>
              </a:rPr>
              <a:t>PODSTATNÁ  JMÉNA</a:t>
            </a:r>
            <a:endParaRPr lang="cs-CZ" sz="8000" b="1" dirty="0">
              <a:solidFill>
                <a:srgbClr val="FF0000"/>
              </a:solidFill>
              <a:latin typeface="Bradley Hand ITC" pitchFamily="66" charset="0"/>
              <a:cs typeface="Aharoni" pitchFamily="2" charset="-79"/>
            </a:endParaRPr>
          </a:p>
        </p:txBody>
      </p:sp>
      <p:sp>
        <p:nvSpPr>
          <p:cNvPr id="4" name="Slza 3"/>
          <p:cNvSpPr/>
          <p:nvPr/>
        </p:nvSpPr>
        <p:spPr>
          <a:xfrm rot="5710797">
            <a:off x="108767" y="2407269"/>
            <a:ext cx="2399467" cy="2340153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2357438" y="4257675"/>
            <a:ext cx="1585912" cy="1689796"/>
          </a:xfrm>
          <a:custGeom>
            <a:avLst/>
            <a:gdLst>
              <a:gd name="connsiteX0" fmla="*/ 0 w 1585912"/>
              <a:gd name="connsiteY0" fmla="*/ 628650 h 1689796"/>
              <a:gd name="connsiteX1" fmla="*/ 14287 w 1585912"/>
              <a:gd name="connsiteY1" fmla="*/ 828675 h 1689796"/>
              <a:gd name="connsiteX2" fmla="*/ 85725 w 1585912"/>
              <a:gd name="connsiteY2" fmla="*/ 857250 h 1689796"/>
              <a:gd name="connsiteX3" fmla="*/ 271462 w 1585912"/>
              <a:gd name="connsiteY3" fmla="*/ 842963 h 1689796"/>
              <a:gd name="connsiteX4" fmla="*/ 328612 w 1585912"/>
              <a:gd name="connsiteY4" fmla="*/ 771525 h 1689796"/>
              <a:gd name="connsiteX5" fmla="*/ 542925 w 1585912"/>
              <a:gd name="connsiteY5" fmla="*/ 457200 h 1689796"/>
              <a:gd name="connsiteX6" fmla="*/ 585787 w 1585912"/>
              <a:gd name="connsiteY6" fmla="*/ 414338 h 1689796"/>
              <a:gd name="connsiteX7" fmla="*/ 628650 w 1585912"/>
              <a:gd name="connsiteY7" fmla="*/ 314325 h 1689796"/>
              <a:gd name="connsiteX8" fmla="*/ 728662 w 1585912"/>
              <a:gd name="connsiteY8" fmla="*/ 214313 h 1689796"/>
              <a:gd name="connsiteX9" fmla="*/ 814387 w 1585912"/>
              <a:gd name="connsiteY9" fmla="*/ 100013 h 1689796"/>
              <a:gd name="connsiteX10" fmla="*/ 871537 w 1585912"/>
              <a:gd name="connsiteY10" fmla="*/ 57150 h 1689796"/>
              <a:gd name="connsiteX11" fmla="*/ 914400 w 1585912"/>
              <a:gd name="connsiteY11" fmla="*/ 28575 h 1689796"/>
              <a:gd name="connsiteX12" fmla="*/ 1057275 w 1585912"/>
              <a:gd name="connsiteY12" fmla="*/ 0 h 1689796"/>
              <a:gd name="connsiteX13" fmla="*/ 1228725 w 1585912"/>
              <a:gd name="connsiteY13" fmla="*/ 14288 h 1689796"/>
              <a:gd name="connsiteX14" fmla="*/ 1314450 w 1585912"/>
              <a:gd name="connsiteY14" fmla="*/ 57150 h 1689796"/>
              <a:gd name="connsiteX15" fmla="*/ 1385887 w 1585912"/>
              <a:gd name="connsiteY15" fmla="*/ 85725 h 1689796"/>
              <a:gd name="connsiteX16" fmla="*/ 1528762 w 1585912"/>
              <a:gd name="connsiteY16" fmla="*/ 257175 h 1689796"/>
              <a:gd name="connsiteX17" fmla="*/ 1557337 w 1585912"/>
              <a:gd name="connsiteY17" fmla="*/ 414338 h 1689796"/>
              <a:gd name="connsiteX18" fmla="*/ 1543050 w 1585912"/>
              <a:gd name="connsiteY18" fmla="*/ 685800 h 1689796"/>
              <a:gd name="connsiteX19" fmla="*/ 1443037 w 1585912"/>
              <a:gd name="connsiteY19" fmla="*/ 914400 h 1689796"/>
              <a:gd name="connsiteX20" fmla="*/ 1385887 w 1585912"/>
              <a:gd name="connsiteY20" fmla="*/ 985838 h 1689796"/>
              <a:gd name="connsiteX21" fmla="*/ 1357312 w 1585912"/>
              <a:gd name="connsiteY21" fmla="*/ 1042988 h 1689796"/>
              <a:gd name="connsiteX22" fmla="*/ 1271587 w 1585912"/>
              <a:gd name="connsiteY22" fmla="*/ 1157288 h 1689796"/>
              <a:gd name="connsiteX23" fmla="*/ 1185862 w 1585912"/>
              <a:gd name="connsiteY23" fmla="*/ 1300163 h 1689796"/>
              <a:gd name="connsiteX24" fmla="*/ 1171575 w 1585912"/>
              <a:gd name="connsiteY24" fmla="*/ 1385888 h 1689796"/>
              <a:gd name="connsiteX25" fmla="*/ 1171575 w 1585912"/>
              <a:gd name="connsiteY25" fmla="*/ 1585913 h 1689796"/>
              <a:gd name="connsiteX26" fmla="*/ 1243012 w 1585912"/>
              <a:gd name="connsiteY26" fmla="*/ 1643063 h 1689796"/>
              <a:gd name="connsiteX27" fmla="*/ 1371600 w 1585912"/>
              <a:gd name="connsiteY27" fmla="*/ 1685925 h 1689796"/>
              <a:gd name="connsiteX28" fmla="*/ 1585912 w 1585912"/>
              <a:gd name="connsiteY28" fmla="*/ 1657350 h 16897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585912" h="1689796">
                <a:moveTo>
                  <a:pt x="0" y="628650"/>
                </a:moveTo>
                <a:cubicBezTo>
                  <a:pt x="4762" y="695325"/>
                  <a:pt x="-9184" y="766086"/>
                  <a:pt x="14287" y="828675"/>
                </a:cubicBezTo>
                <a:cubicBezTo>
                  <a:pt x="23292" y="852689"/>
                  <a:pt x="60117" y="855827"/>
                  <a:pt x="85725" y="857250"/>
                </a:cubicBezTo>
                <a:cubicBezTo>
                  <a:pt x="147725" y="860695"/>
                  <a:pt x="209550" y="847725"/>
                  <a:pt x="271462" y="842963"/>
                </a:cubicBezTo>
                <a:cubicBezTo>
                  <a:pt x="290512" y="819150"/>
                  <a:pt x="311433" y="796721"/>
                  <a:pt x="328612" y="771525"/>
                </a:cubicBezTo>
                <a:cubicBezTo>
                  <a:pt x="421774" y="634888"/>
                  <a:pt x="451012" y="562244"/>
                  <a:pt x="542925" y="457200"/>
                </a:cubicBezTo>
                <a:cubicBezTo>
                  <a:pt x="556230" y="441994"/>
                  <a:pt x="571500" y="428625"/>
                  <a:pt x="585787" y="414338"/>
                </a:cubicBezTo>
                <a:cubicBezTo>
                  <a:pt x="595886" y="384041"/>
                  <a:pt x="608789" y="338600"/>
                  <a:pt x="628650" y="314325"/>
                </a:cubicBezTo>
                <a:cubicBezTo>
                  <a:pt x="658505" y="277836"/>
                  <a:pt x="702510" y="253541"/>
                  <a:pt x="728662" y="214313"/>
                </a:cubicBezTo>
                <a:cubicBezTo>
                  <a:pt x="755043" y="174741"/>
                  <a:pt x="780446" y="133954"/>
                  <a:pt x="814387" y="100013"/>
                </a:cubicBezTo>
                <a:cubicBezTo>
                  <a:pt x="831225" y="83175"/>
                  <a:pt x="852160" y="70991"/>
                  <a:pt x="871537" y="57150"/>
                </a:cubicBezTo>
                <a:cubicBezTo>
                  <a:pt x="885510" y="47169"/>
                  <a:pt x="897988" y="33625"/>
                  <a:pt x="914400" y="28575"/>
                </a:cubicBezTo>
                <a:cubicBezTo>
                  <a:pt x="960820" y="14292"/>
                  <a:pt x="1057275" y="0"/>
                  <a:pt x="1057275" y="0"/>
                </a:cubicBezTo>
                <a:cubicBezTo>
                  <a:pt x="1114425" y="4763"/>
                  <a:pt x="1172743" y="1847"/>
                  <a:pt x="1228725" y="14288"/>
                </a:cubicBezTo>
                <a:cubicBezTo>
                  <a:pt x="1259912" y="21218"/>
                  <a:pt x="1285366" y="43930"/>
                  <a:pt x="1314450" y="57150"/>
                </a:cubicBezTo>
                <a:cubicBezTo>
                  <a:pt x="1337798" y="67763"/>
                  <a:pt x="1362075" y="76200"/>
                  <a:pt x="1385887" y="85725"/>
                </a:cubicBezTo>
                <a:cubicBezTo>
                  <a:pt x="1505536" y="205374"/>
                  <a:pt x="1461643" y="145310"/>
                  <a:pt x="1528762" y="257175"/>
                </a:cubicBezTo>
                <a:cubicBezTo>
                  <a:pt x="1533408" y="280406"/>
                  <a:pt x="1557337" y="396052"/>
                  <a:pt x="1557337" y="414338"/>
                </a:cubicBezTo>
                <a:cubicBezTo>
                  <a:pt x="1557337" y="504951"/>
                  <a:pt x="1556329" y="596166"/>
                  <a:pt x="1543050" y="685800"/>
                </a:cubicBezTo>
                <a:cubicBezTo>
                  <a:pt x="1536565" y="729575"/>
                  <a:pt x="1464645" y="879287"/>
                  <a:pt x="1443037" y="914400"/>
                </a:cubicBezTo>
                <a:cubicBezTo>
                  <a:pt x="1427055" y="940371"/>
                  <a:pt x="1402803" y="960465"/>
                  <a:pt x="1385887" y="985838"/>
                </a:cubicBezTo>
                <a:cubicBezTo>
                  <a:pt x="1374073" y="1003559"/>
                  <a:pt x="1369126" y="1025267"/>
                  <a:pt x="1357312" y="1042988"/>
                </a:cubicBezTo>
                <a:cubicBezTo>
                  <a:pt x="1330894" y="1082614"/>
                  <a:pt x="1298005" y="1117662"/>
                  <a:pt x="1271587" y="1157288"/>
                </a:cubicBezTo>
                <a:cubicBezTo>
                  <a:pt x="1202623" y="1260734"/>
                  <a:pt x="1229796" y="1212296"/>
                  <a:pt x="1185862" y="1300163"/>
                </a:cubicBezTo>
                <a:cubicBezTo>
                  <a:pt x="1181100" y="1328738"/>
                  <a:pt x="1177256" y="1357481"/>
                  <a:pt x="1171575" y="1385888"/>
                </a:cubicBezTo>
                <a:cubicBezTo>
                  <a:pt x="1156176" y="1462882"/>
                  <a:pt x="1129745" y="1488309"/>
                  <a:pt x="1171575" y="1585913"/>
                </a:cubicBezTo>
                <a:cubicBezTo>
                  <a:pt x="1183587" y="1613942"/>
                  <a:pt x="1216863" y="1627374"/>
                  <a:pt x="1243012" y="1643063"/>
                </a:cubicBezTo>
                <a:cubicBezTo>
                  <a:pt x="1281442" y="1666121"/>
                  <a:pt x="1328799" y="1675225"/>
                  <a:pt x="1371600" y="1685925"/>
                </a:cubicBezTo>
                <a:cubicBezTo>
                  <a:pt x="1578343" y="1671158"/>
                  <a:pt x="1524360" y="1718906"/>
                  <a:pt x="1585912" y="165735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0382" y="2767147"/>
            <a:ext cx="22362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>
                <a:solidFill>
                  <a:schemeClr val="bg1"/>
                </a:solidFill>
                <a:latin typeface="Comic Sans MS" pitchFamily="66" charset="0"/>
              </a:rPr>
              <a:t>s</a:t>
            </a:r>
            <a:r>
              <a:rPr lang="cs-CZ" sz="2800" b="1" i="1" dirty="0" smtClean="0">
                <a:solidFill>
                  <a:schemeClr val="bg1"/>
                </a:solidFill>
                <a:latin typeface="Comic Sans MS" pitchFamily="66" charset="0"/>
              </a:rPr>
              <a:t>lova</a:t>
            </a:r>
            <a:r>
              <a:rPr lang="cs-CZ" sz="2800" b="1" i="1" dirty="0" smtClean="0">
                <a:solidFill>
                  <a:srgbClr val="FFFF00"/>
                </a:solidFill>
                <a:latin typeface="Comic Sans MS" pitchFamily="66" charset="0"/>
              </a:rPr>
              <a:t>  </a:t>
            </a:r>
            <a:r>
              <a:rPr lang="cs-CZ" sz="2800" b="1" i="1" dirty="0" smtClean="0">
                <a:solidFill>
                  <a:schemeClr val="bg1"/>
                </a:solidFill>
                <a:latin typeface="Comic Sans MS" pitchFamily="66" charset="0"/>
              </a:rPr>
              <a:t>ohebná</a:t>
            </a:r>
            <a:endParaRPr lang="cs-CZ" sz="2800" b="1" i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5391" y="3751145"/>
            <a:ext cx="1866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s</a:t>
            </a:r>
            <a:r>
              <a:rPr lang="cs-CZ" sz="2400" b="1" dirty="0" smtClean="0">
                <a:latin typeface="Comic Sans MS" pitchFamily="66" charset="0"/>
              </a:rPr>
              <a:t>kloňují  se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Slza 7"/>
          <p:cNvSpPr/>
          <p:nvPr/>
        </p:nvSpPr>
        <p:spPr>
          <a:xfrm rot="9788629">
            <a:off x="4041691" y="2540865"/>
            <a:ext cx="1966339" cy="2096910"/>
          </a:xfrm>
          <a:prstGeom prst="teardrop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olný tvar 12"/>
          <p:cNvSpPr/>
          <p:nvPr/>
        </p:nvSpPr>
        <p:spPr>
          <a:xfrm>
            <a:off x="728663" y="4786313"/>
            <a:ext cx="4343421" cy="1957387"/>
          </a:xfrm>
          <a:custGeom>
            <a:avLst/>
            <a:gdLst>
              <a:gd name="connsiteX0" fmla="*/ 3657600 w 4343421"/>
              <a:gd name="connsiteY0" fmla="*/ 100012 h 1957387"/>
              <a:gd name="connsiteX1" fmla="*/ 3614737 w 4343421"/>
              <a:gd name="connsiteY1" fmla="*/ 171450 h 1957387"/>
              <a:gd name="connsiteX2" fmla="*/ 3571875 w 4343421"/>
              <a:gd name="connsiteY2" fmla="*/ 185737 h 1957387"/>
              <a:gd name="connsiteX3" fmla="*/ 3357562 w 4343421"/>
              <a:gd name="connsiteY3" fmla="*/ 171450 h 1957387"/>
              <a:gd name="connsiteX4" fmla="*/ 3243262 w 4343421"/>
              <a:gd name="connsiteY4" fmla="*/ 85725 h 1957387"/>
              <a:gd name="connsiteX5" fmla="*/ 3114675 w 4343421"/>
              <a:gd name="connsiteY5" fmla="*/ 14287 h 1957387"/>
              <a:gd name="connsiteX6" fmla="*/ 3000375 w 4343421"/>
              <a:gd name="connsiteY6" fmla="*/ 0 h 1957387"/>
              <a:gd name="connsiteX7" fmla="*/ 2871787 w 4343421"/>
              <a:gd name="connsiteY7" fmla="*/ 14287 h 1957387"/>
              <a:gd name="connsiteX8" fmla="*/ 2857500 w 4343421"/>
              <a:gd name="connsiteY8" fmla="*/ 100012 h 1957387"/>
              <a:gd name="connsiteX9" fmla="*/ 2928937 w 4343421"/>
              <a:gd name="connsiteY9" fmla="*/ 414337 h 1957387"/>
              <a:gd name="connsiteX10" fmla="*/ 2986087 w 4343421"/>
              <a:gd name="connsiteY10" fmla="*/ 428625 h 1957387"/>
              <a:gd name="connsiteX11" fmla="*/ 3257550 w 4343421"/>
              <a:gd name="connsiteY11" fmla="*/ 414337 h 1957387"/>
              <a:gd name="connsiteX12" fmla="*/ 3328987 w 4343421"/>
              <a:gd name="connsiteY12" fmla="*/ 385762 h 1957387"/>
              <a:gd name="connsiteX13" fmla="*/ 3386137 w 4343421"/>
              <a:gd name="connsiteY13" fmla="*/ 371475 h 1957387"/>
              <a:gd name="connsiteX14" fmla="*/ 3457575 w 4343421"/>
              <a:gd name="connsiteY14" fmla="*/ 342900 h 1957387"/>
              <a:gd name="connsiteX15" fmla="*/ 3543300 w 4343421"/>
              <a:gd name="connsiteY15" fmla="*/ 314325 h 1957387"/>
              <a:gd name="connsiteX16" fmla="*/ 4014787 w 4343421"/>
              <a:gd name="connsiteY16" fmla="*/ 342900 h 1957387"/>
              <a:gd name="connsiteX17" fmla="*/ 4071937 w 4343421"/>
              <a:gd name="connsiteY17" fmla="*/ 357187 h 1957387"/>
              <a:gd name="connsiteX18" fmla="*/ 4143375 w 4343421"/>
              <a:gd name="connsiteY18" fmla="*/ 414337 h 1957387"/>
              <a:gd name="connsiteX19" fmla="*/ 4257675 w 4343421"/>
              <a:gd name="connsiteY19" fmla="*/ 585787 h 1957387"/>
              <a:gd name="connsiteX20" fmla="*/ 4314825 w 4343421"/>
              <a:gd name="connsiteY20" fmla="*/ 728662 h 1957387"/>
              <a:gd name="connsiteX21" fmla="*/ 4329112 w 4343421"/>
              <a:gd name="connsiteY21" fmla="*/ 828675 h 1957387"/>
              <a:gd name="connsiteX22" fmla="*/ 4343400 w 4343421"/>
              <a:gd name="connsiteY22" fmla="*/ 871537 h 1957387"/>
              <a:gd name="connsiteX23" fmla="*/ 4271962 w 4343421"/>
              <a:gd name="connsiteY23" fmla="*/ 1257300 h 1957387"/>
              <a:gd name="connsiteX24" fmla="*/ 4229100 w 4343421"/>
              <a:gd name="connsiteY24" fmla="*/ 1300162 h 1957387"/>
              <a:gd name="connsiteX25" fmla="*/ 4100512 w 4343421"/>
              <a:gd name="connsiteY25" fmla="*/ 1385887 h 1957387"/>
              <a:gd name="connsiteX26" fmla="*/ 4043362 w 4343421"/>
              <a:gd name="connsiteY26" fmla="*/ 1428750 h 1957387"/>
              <a:gd name="connsiteX27" fmla="*/ 3986212 w 4343421"/>
              <a:gd name="connsiteY27" fmla="*/ 1443037 h 1957387"/>
              <a:gd name="connsiteX28" fmla="*/ 3943350 w 4343421"/>
              <a:gd name="connsiteY28" fmla="*/ 1457325 h 1957387"/>
              <a:gd name="connsiteX29" fmla="*/ 3671887 w 4343421"/>
              <a:gd name="connsiteY29" fmla="*/ 1485900 h 1957387"/>
              <a:gd name="connsiteX30" fmla="*/ 2843212 w 4343421"/>
              <a:gd name="connsiteY30" fmla="*/ 1471612 h 1957387"/>
              <a:gd name="connsiteX31" fmla="*/ 2728912 w 4343421"/>
              <a:gd name="connsiteY31" fmla="*/ 1457325 h 1957387"/>
              <a:gd name="connsiteX32" fmla="*/ 2671762 w 4343421"/>
              <a:gd name="connsiteY32" fmla="*/ 1414462 h 1957387"/>
              <a:gd name="connsiteX33" fmla="*/ 2528887 w 4343421"/>
              <a:gd name="connsiteY33" fmla="*/ 1314450 h 1957387"/>
              <a:gd name="connsiteX34" fmla="*/ 2457450 w 4343421"/>
              <a:gd name="connsiteY34" fmla="*/ 1271587 h 1957387"/>
              <a:gd name="connsiteX35" fmla="*/ 2257425 w 4343421"/>
              <a:gd name="connsiteY35" fmla="*/ 1100137 h 1957387"/>
              <a:gd name="connsiteX36" fmla="*/ 2085975 w 4343421"/>
              <a:gd name="connsiteY36" fmla="*/ 985837 h 1957387"/>
              <a:gd name="connsiteX37" fmla="*/ 1857375 w 4343421"/>
              <a:gd name="connsiteY37" fmla="*/ 785812 h 1957387"/>
              <a:gd name="connsiteX38" fmla="*/ 1800225 w 4343421"/>
              <a:gd name="connsiteY38" fmla="*/ 771525 h 1957387"/>
              <a:gd name="connsiteX39" fmla="*/ 1685925 w 4343421"/>
              <a:gd name="connsiteY39" fmla="*/ 714375 h 1957387"/>
              <a:gd name="connsiteX40" fmla="*/ 1628775 w 4343421"/>
              <a:gd name="connsiteY40" fmla="*/ 685800 h 1957387"/>
              <a:gd name="connsiteX41" fmla="*/ 1557337 w 4343421"/>
              <a:gd name="connsiteY41" fmla="*/ 671512 h 1957387"/>
              <a:gd name="connsiteX42" fmla="*/ 1443037 w 4343421"/>
              <a:gd name="connsiteY42" fmla="*/ 628650 h 1957387"/>
              <a:gd name="connsiteX43" fmla="*/ 1200150 w 4343421"/>
              <a:gd name="connsiteY43" fmla="*/ 585787 h 1957387"/>
              <a:gd name="connsiteX44" fmla="*/ 1100137 w 4343421"/>
              <a:gd name="connsiteY44" fmla="*/ 571500 h 1957387"/>
              <a:gd name="connsiteX45" fmla="*/ 600075 w 4343421"/>
              <a:gd name="connsiteY45" fmla="*/ 585787 h 1957387"/>
              <a:gd name="connsiteX46" fmla="*/ 500062 w 4343421"/>
              <a:gd name="connsiteY46" fmla="*/ 614362 h 1957387"/>
              <a:gd name="connsiteX47" fmla="*/ 428625 w 4343421"/>
              <a:gd name="connsiteY47" fmla="*/ 628650 h 1957387"/>
              <a:gd name="connsiteX48" fmla="*/ 328612 w 4343421"/>
              <a:gd name="connsiteY48" fmla="*/ 671512 h 1957387"/>
              <a:gd name="connsiteX49" fmla="*/ 285750 w 4343421"/>
              <a:gd name="connsiteY49" fmla="*/ 714375 h 1957387"/>
              <a:gd name="connsiteX50" fmla="*/ 242887 w 4343421"/>
              <a:gd name="connsiteY50" fmla="*/ 742950 h 1957387"/>
              <a:gd name="connsiteX51" fmla="*/ 228600 w 4343421"/>
              <a:gd name="connsiteY51" fmla="*/ 785812 h 1957387"/>
              <a:gd name="connsiteX52" fmla="*/ 128587 w 4343421"/>
              <a:gd name="connsiteY52" fmla="*/ 942975 h 1957387"/>
              <a:gd name="connsiteX53" fmla="*/ 114300 w 4343421"/>
              <a:gd name="connsiteY53" fmla="*/ 985837 h 1957387"/>
              <a:gd name="connsiteX54" fmla="*/ 85725 w 4343421"/>
              <a:gd name="connsiteY54" fmla="*/ 1028700 h 1957387"/>
              <a:gd name="connsiteX55" fmla="*/ 42862 w 4343421"/>
              <a:gd name="connsiteY55" fmla="*/ 1114425 h 1957387"/>
              <a:gd name="connsiteX56" fmla="*/ 28575 w 4343421"/>
              <a:gd name="connsiteY56" fmla="*/ 1157287 h 1957387"/>
              <a:gd name="connsiteX57" fmla="*/ 85725 w 4343421"/>
              <a:gd name="connsiteY57" fmla="*/ 1257300 h 1957387"/>
              <a:gd name="connsiteX58" fmla="*/ 128587 w 4343421"/>
              <a:gd name="connsiteY58" fmla="*/ 1271587 h 1957387"/>
              <a:gd name="connsiteX59" fmla="*/ 200025 w 4343421"/>
              <a:gd name="connsiteY59" fmla="*/ 1300162 h 1957387"/>
              <a:gd name="connsiteX60" fmla="*/ 271462 w 4343421"/>
              <a:gd name="connsiteY60" fmla="*/ 1314450 h 1957387"/>
              <a:gd name="connsiteX61" fmla="*/ 314325 w 4343421"/>
              <a:gd name="connsiteY61" fmla="*/ 1328737 h 1957387"/>
              <a:gd name="connsiteX62" fmla="*/ 371475 w 4343421"/>
              <a:gd name="connsiteY62" fmla="*/ 1343025 h 1957387"/>
              <a:gd name="connsiteX63" fmla="*/ 357187 w 4343421"/>
              <a:gd name="connsiteY63" fmla="*/ 1614487 h 1957387"/>
              <a:gd name="connsiteX64" fmla="*/ 257175 w 4343421"/>
              <a:gd name="connsiteY64" fmla="*/ 1771650 h 1957387"/>
              <a:gd name="connsiteX65" fmla="*/ 157162 w 4343421"/>
              <a:gd name="connsiteY65" fmla="*/ 1857375 h 1957387"/>
              <a:gd name="connsiteX66" fmla="*/ 100012 w 4343421"/>
              <a:gd name="connsiteY66" fmla="*/ 1914525 h 1957387"/>
              <a:gd name="connsiteX67" fmla="*/ 28575 w 4343421"/>
              <a:gd name="connsiteY67" fmla="*/ 1943100 h 1957387"/>
              <a:gd name="connsiteX68" fmla="*/ 0 w 4343421"/>
              <a:gd name="connsiteY68" fmla="*/ 1957387 h 1957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4343421" h="1957387">
                <a:moveTo>
                  <a:pt x="3657600" y="100012"/>
                </a:moveTo>
                <a:cubicBezTo>
                  <a:pt x="3643312" y="123825"/>
                  <a:pt x="3634373" y="151814"/>
                  <a:pt x="3614737" y="171450"/>
                </a:cubicBezTo>
                <a:cubicBezTo>
                  <a:pt x="3604088" y="182099"/>
                  <a:pt x="3586935" y="185737"/>
                  <a:pt x="3571875" y="185737"/>
                </a:cubicBezTo>
                <a:cubicBezTo>
                  <a:pt x="3500279" y="185737"/>
                  <a:pt x="3429000" y="176212"/>
                  <a:pt x="3357562" y="171450"/>
                </a:cubicBezTo>
                <a:lnTo>
                  <a:pt x="3243262" y="85725"/>
                </a:lnTo>
                <a:cubicBezTo>
                  <a:pt x="3193903" y="48706"/>
                  <a:pt x="3177733" y="28839"/>
                  <a:pt x="3114675" y="14287"/>
                </a:cubicBezTo>
                <a:cubicBezTo>
                  <a:pt x="3077262" y="5653"/>
                  <a:pt x="3038475" y="4762"/>
                  <a:pt x="3000375" y="0"/>
                </a:cubicBezTo>
                <a:lnTo>
                  <a:pt x="2871787" y="14287"/>
                </a:lnTo>
                <a:cubicBezTo>
                  <a:pt x="2848055" y="30900"/>
                  <a:pt x="2857500" y="71043"/>
                  <a:pt x="2857500" y="100012"/>
                </a:cubicBezTo>
                <a:cubicBezTo>
                  <a:pt x="2857500" y="264160"/>
                  <a:pt x="2803380" y="351558"/>
                  <a:pt x="2928937" y="414337"/>
                </a:cubicBezTo>
                <a:cubicBezTo>
                  <a:pt x="2946500" y="423119"/>
                  <a:pt x="2967037" y="423862"/>
                  <a:pt x="2986087" y="428625"/>
                </a:cubicBezTo>
                <a:cubicBezTo>
                  <a:pt x="3076575" y="423862"/>
                  <a:pt x="3167637" y="425576"/>
                  <a:pt x="3257550" y="414337"/>
                </a:cubicBezTo>
                <a:cubicBezTo>
                  <a:pt x="3282999" y="411156"/>
                  <a:pt x="3304656" y="393872"/>
                  <a:pt x="3328987" y="385762"/>
                </a:cubicBezTo>
                <a:cubicBezTo>
                  <a:pt x="3347616" y="379553"/>
                  <a:pt x="3367508" y="377684"/>
                  <a:pt x="3386137" y="371475"/>
                </a:cubicBezTo>
                <a:cubicBezTo>
                  <a:pt x="3410468" y="363365"/>
                  <a:pt x="3433472" y="351665"/>
                  <a:pt x="3457575" y="342900"/>
                </a:cubicBezTo>
                <a:cubicBezTo>
                  <a:pt x="3485882" y="332606"/>
                  <a:pt x="3543300" y="314325"/>
                  <a:pt x="3543300" y="314325"/>
                </a:cubicBezTo>
                <a:cubicBezTo>
                  <a:pt x="3700462" y="323850"/>
                  <a:pt x="3857851" y="330176"/>
                  <a:pt x="4014787" y="342900"/>
                </a:cubicBezTo>
                <a:cubicBezTo>
                  <a:pt x="4034359" y="344487"/>
                  <a:pt x="4054772" y="347651"/>
                  <a:pt x="4071937" y="357187"/>
                </a:cubicBezTo>
                <a:cubicBezTo>
                  <a:pt x="4098595" y="371997"/>
                  <a:pt x="4120583" y="394077"/>
                  <a:pt x="4143375" y="414337"/>
                </a:cubicBezTo>
                <a:cubicBezTo>
                  <a:pt x="4211045" y="474488"/>
                  <a:pt x="4219469" y="490271"/>
                  <a:pt x="4257675" y="585787"/>
                </a:cubicBezTo>
                <a:lnTo>
                  <a:pt x="4314825" y="728662"/>
                </a:lnTo>
                <a:cubicBezTo>
                  <a:pt x="4319587" y="762000"/>
                  <a:pt x="4322508" y="795653"/>
                  <a:pt x="4329112" y="828675"/>
                </a:cubicBezTo>
                <a:cubicBezTo>
                  <a:pt x="4332066" y="843443"/>
                  <a:pt x="4344002" y="856489"/>
                  <a:pt x="4343400" y="871537"/>
                </a:cubicBezTo>
                <a:cubicBezTo>
                  <a:pt x="4335877" y="1059615"/>
                  <a:pt x="4362733" y="1136272"/>
                  <a:pt x="4271962" y="1257300"/>
                </a:cubicBezTo>
                <a:cubicBezTo>
                  <a:pt x="4259839" y="1273464"/>
                  <a:pt x="4244441" y="1287013"/>
                  <a:pt x="4229100" y="1300162"/>
                </a:cubicBezTo>
                <a:cubicBezTo>
                  <a:pt x="4166803" y="1353560"/>
                  <a:pt x="4172464" y="1337919"/>
                  <a:pt x="4100512" y="1385887"/>
                </a:cubicBezTo>
                <a:cubicBezTo>
                  <a:pt x="4080699" y="1399096"/>
                  <a:pt x="4064661" y="1418101"/>
                  <a:pt x="4043362" y="1428750"/>
                </a:cubicBezTo>
                <a:cubicBezTo>
                  <a:pt x="4025799" y="1437532"/>
                  <a:pt x="4005093" y="1437642"/>
                  <a:pt x="3986212" y="1443037"/>
                </a:cubicBezTo>
                <a:cubicBezTo>
                  <a:pt x="3971731" y="1447174"/>
                  <a:pt x="3958272" y="1455290"/>
                  <a:pt x="3943350" y="1457325"/>
                </a:cubicBezTo>
                <a:cubicBezTo>
                  <a:pt x="3853197" y="1469619"/>
                  <a:pt x="3671887" y="1485900"/>
                  <a:pt x="3671887" y="1485900"/>
                </a:cubicBezTo>
                <a:lnTo>
                  <a:pt x="2843212" y="1471612"/>
                </a:lnTo>
                <a:cubicBezTo>
                  <a:pt x="2804833" y="1470449"/>
                  <a:pt x="2765338" y="1469467"/>
                  <a:pt x="2728912" y="1457325"/>
                </a:cubicBezTo>
                <a:cubicBezTo>
                  <a:pt x="2706321" y="1449795"/>
                  <a:pt x="2691955" y="1427083"/>
                  <a:pt x="2671762" y="1414462"/>
                </a:cubicBezTo>
                <a:cubicBezTo>
                  <a:pt x="2410208" y="1250989"/>
                  <a:pt x="2929848" y="1606059"/>
                  <a:pt x="2528887" y="1314450"/>
                </a:cubicBezTo>
                <a:cubicBezTo>
                  <a:pt x="2506429" y="1298117"/>
                  <a:pt x="2479246" y="1288794"/>
                  <a:pt x="2457450" y="1271587"/>
                </a:cubicBezTo>
                <a:cubicBezTo>
                  <a:pt x="2388525" y="1217172"/>
                  <a:pt x="2330492" y="1148849"/>
                  <a:pt x="2257425" y="1100137"/>
                </a:cubicBezTo>
                <a:cubicBezTo>
                  <a:pt x="2200275" y="1062037"/>
                  <a:pt x="2134543" y="1034405"/>
                  <a:pt x="2085975" y="985837"/>
                </a:cubicBezTo>
                <a:cubicBezTo>
                  <a:pt x="2041880" y="941742"/>
                  <a:pt x="1903889" y="797440"/>
                  <a:pt x="1857375" y="785812"/>
                </a:cubicBezTo>
                <a:lnTo>
                  <a:pt x="1800225" y="771525"/>
                </a:lnTo>
                <a:cubicBezTo>
                  <a:pt x="1724321" y="720923"/>
                  <a:pt x="1790782" y="760978"/>
                  <a:pt x="1685925" y="714375"/>
                </a:cubicBezTo>
                <a:cubicBezTo>
                  <a:pt x="1666462" y="705725"/>
                  <a:pt x="1648981" y="692535"/>
                  <a:pt x="1628775" y="685800"/>
                </a:cubicBezTo>
                <a:cubicBezTo>
                  <a:pt x="1605737" y="678121"/>
                  <a:pt x="1580547" y="678654"/>
                  <a:pt x="1557337" y="671512"/>
                </a:cubicBezTo>
                <a:cubicBezTo>
                  <a:pt x="1518446" y="659545"/>
                  <a:pt x="1482074" y="640132"/>
                  <a:pt x="1443037" y="628650"/>
                </a:cubicBezTo>
                <a:cubicBezTo>
                  <a:pt x="1341873" y="598896"/>
                  <a:pt x="1301261" y="599268"/>
                  <a:pt x="1200150" y="585787"/>
                </a:cubicBezTo>
                <a:lnTo>
                  <a:pt x="1100137" y="571500"/>
                </a:lnTo>
                <a:cubicBezTo>
                  <a:pt x="933450" y="576262"/>
                  <a:pt x="766407" y="573906"/>
                  <a:pt x="600075" y="585787"/>
                </a:cubicBezTo>
                <a:cubicBezTo>
                  <a:pt x="565491" y="588257"/>
                  <a:pt x="533698" y="605953"/>
                  <a:pt x="500062" y="614362"/>
                </a:cubicBezTo>
                <a:cubicBezTo>
                  <a:pt x="476503" y="620252"/>
                  <a:pt x="452184" y="622760"/>
                  <a:pt x="428625" y="628650"/>
                </a:cubicBezTo>
                <a:cubicBezTo>
                  <a:pt x="386575" y="639162"/>
                  <a:pt x="369507" y="651064"/>
                  <a:pt x="328612" y="671512"/>
                </a:cubicBezTo>
                <a:cubicBezTo>
                  <a:pt x="314325" y="685800"/>
                  <a:pt x="301272" y="701440"/>
                  <a:pt x="285750" y="714375"/>
                </a:cubicBezTo>
                <a:cubicBezTo>
                  <a:pt x="272558" y="725368"/>
                  <a:pt x="253614" y="729541"/>
                  <a:pt x="242887" y="742950"/>
                </a:cubicBezTo>
                <a:cubicBezTo>
                  <a:pt x="233479" y="754710"/>
                  <a:pt x="235914" y="772647"/>
                  <a:pt x="228600" y="785812"/>
                </a:cubicBezTo>
                <a:cubicBezTo>
                  <a:pt x="171982" y="887725"/>
                  <a:pt x="176233" y="847682"/>
                  <a:pt x="128587" y="942975"/>
                </a:cubicBezTo>
                <a:cubicBezTo>
                  <a:pt x="121852" y="956445"/>
                  <a:pt x="121035" y="972367"/>
                  <a:pt x="114300" y="985837"/>
                </a:cubicBezTo>
                <a:cubicBezTo>
                  <a:pt x="106621" y="1001196"/>
                  <a:pt x="93404" y="1013341"/>
                  <a:pt x="85725" y="1028700"/>
                </a:cubicBezTo>
                <a:cubicBezTo>
                  <a:pt x="26571" y="1147006"/>
                  <a:pt x="124755" y="991584"/>
                  <a:pt x="42862" y="1114425"/>
                </a:cubicBezTo>
                <a:cubicBezTo>
                  <a:pt x="38100" y="1128712"/>
                  <a:pt x="26445" y="1142378"/>
                  <a:pt x="28575" y="1157287"/>
                </a:cubicBezTo>
                <a:cubicBezTo>
                  <a:pt x="29936" y="1166813"/>
                  <a:pt x="73468" y="1247494"/>
                  <a:pt x="85725" y="1257300"/>
                </a:cubicBezTo>
                <a:cubicBezTo>
                  <a:pt x="97485" y="1266708"/>
                  <a:pt x="114486" y="1266299"/>
                  <a:pt x="128587" y="1271587"/>
                </a:cubicBezTo>
                <a:cubicBezTo>
                  <a:pt x="152601" y="1280592"/>
                  <a:pt x="175460" y="1292792"/>
                  <a:pt x="200025" y="1300162"/>
                </a:cubicBezTo>
                <a:cubicBezTo>
                  <a:pt x="223285" y="1307140"/>
                  <a:pt x="247903" y="1308560"/>
                  <a:pt x="271462" y="1314450"/>
                </a:cubicBezTo>
                <a:cubicBezTo>
                  <a:pt x="286073" y="1318103"/>
                  <a:pt x="299844" y="1324600"/>
                  <a:pt x="314325" y="1328737"/>
                </a:cubicBezTo>
                <a:cubicBezTo>
                  <a:pt x="333206" y="1334131"/>
                  <a:pt x="352425" y="1338262"/>
                  <a:pt x="371475" y="1343025"/>
                </a:cubicBezTo>
                <a:cubicBezTo>
                  <a:pt x="469580" y="1408429"/>
                  <a:pt x="485895" y="1399969"/>
                  <a:pt x="357187" y="1614487"/>
                </a:cubicBezTo>
                <a:cubicBezTo>
                  <a:pt x="340655" y="1642041"/>
                  <a:pt x="275316" y="1753509"/>
                  <a:pt x="257175" y="1771650"/>
                </a:cubicBezTo>
                <a:cubicBezTo>
                  <a:pt x="51328" y="1977497"/>
                  <a:pt x="309479" y="1726818"/>
                  <a:pt x="157162" y="1857375"/>
                </a:cubicBezTo>
                <a:cubicBezTo>
                  <a:pt x="136707" y="1874908"/>
                  <a:pt x="122428" y="1899581"/>
                  <a:pt x="100012" y="1914525"/>
                </a:cubicBezTo>
                <a:cubicBezTo>
                  <a:pt x="78673" y="1928751"/>
                  <a:pt x="52148" y="1932997"/>
                  <a:pt x="28575" y="1943100"/>
                </a:cubicBezTo>
                <a:cubicBezTo>
                  <a:pt x="18787" y="1947295"/>
                  <a:pt x="9525" y="1952625"/>
                  <a:pt x="0" y="1957387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 rot="495469">
            <a:off x="4099975" y="2902020"/>
            <a:ext cx="19442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70C0"/>
                </a:solidFill>
                <a:latin typeface="Comic Sans MS" pitchFamily="66" charset="0"/>
              </a:rPr>
              <a:t>v</a:t>
            </a: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yjadřují  </a:t>
            </a:r>
            <a:r>
              <a:rPr lang="cs-CZ" b="1" dirty="0" smtClean="0">
                <a:solidFill>
                  <a:schemeClr val="accent1"/>
                </a:solidFill>
                <a:latin typeface="Comic Sans MS" pitchFamily="66" charset="0"/>
              </a:rPr>
              <a:t>názvy</a:t>
            </a: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 osob, zvířat, věcí, vlastností a dějů</a:t>
            </a:r>
            <a:endParaRPr lang="cs-CZ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5" name="Slza 14"/>
          <p:cNvSpPr/>
          <p:nvPr/>
        </p:nvSpPr>
        <p:spPr>
          <a:xfrm rot="10063088">
            <a:off x="6523583" y="1111091"/>
            <a:ext cx="2550187" cy="2660366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olný tvar 15"/>
          <p:cNvSpPr/>
          <p:nvPr/>
        </p:nvSpPr>
        <p:spPr>
          <a:xfrm>
            <a:off x="4616156" y="3996813"/>
            <a:ext cx="3451212" cy="2684206"/>
          </a:xfrm>
          <a:custGeom>
            <a:avLst/>
            <a:gdLst>
              <a:gd name="connsiteX0" fmla="*/ 2227096 w 3451212"/>
              <a:gd name="connsiteY0" fmla="*/ 0 h 2684206"/>
              <a:gd name="connsiteX1" fmla="*/ 2241844 w 3451212"/>
              <a:gd name="connsiteY1" fmla="*/ 176981 h 2684206"/>
              <a:gd name="connsiteX2" fmla="*/ 2330334 w 3451212"/>
              <a:gd name="connsiteY2" fmla="*/ 206477 h 2684206"/>
              <a:gd name="connsiteX3" fmla="*/ 3038257 w 3451212"/>
              <a:gd name="connsiteY3" fmla="*/ 221226 h 2684206"/>
              <a:gd name="connsiteX4" fmla="*/ 3111999 w 3451212"/>
              <a:gd name="connsiteY4" fmla="*/ 250722 h 2684206"/>
              <a:gd name="connsiteX5" fmla="*/ 3170992 w 3451212"/>
              <a:gd name="connsiteY5" fmla="*/ 265471 h 2684206"/>
              <a:gd name="connsiteX6" fmla="*/ 3215238 w 3451212"/>
              <a:gd name="connsiteY6" fmla="*/ 309716 h 2684206"/>
              <a:gd name="connsiteX7" fmla="*/ 3274231 w 3451212"/>
              <a:gd name="connsiteY7" fmla="*/ 353961 h 2684206"/>
              <a:gd name="connsiteX8" fmla="*/ 3333225 w 3451212"/>
              <a:gd name="connsiteY8" fmla="*/ 486697 h 2684206"/>
              <a:gd name="connsiteX9" fmla="*/ 3392218 w 3451212"/>
              <a:gd name="connsiteY9" fmla="*/ 722671 h 2684206"/>
              <a:gd name="connsiteX10" fmla="*/ 3333225 w 3451212"/>
              <a:gd name="connsiteY10" fmla="*/ 1061884 h 2684206"/>
              <a:gd name="connsiteX11" fmla="*/ 3274231 w 3451212"/>
              <a:gd name="connsiteY11" fmla="*/ 1106129 h 2684206"/>
              <a:gd name="connsiteX12" fmla="*/ 3185741 w 3451212"/>
              <a:gd name="connsiteY12" fmla="*/ 1150374 h 2684206"/>
              <a:gd name="connsiteX13" fmla="*/ 3111999 w 3451212"/>
              <a:gd name="connsiteY13" fmla="*/ 1194619 h 2684206"/>
              <a:gd name="connsiteX14" fmla="*/ 3008760 w 3451212"/>
              <a:gd name="connsiteY14" fmla="*/ 1224116 h 2684206"/>
              <a:gd name="connsiteX15" fmla="*/ 2684296 w 3451212"/>
              <a:gd name="connsiteY15" fmla="*/ 1209368 h 2684206"/>
              <a:gd name="connsiteX16" fmla="*/ 2595805 w 3451212"/>
              <a:gd name="connsiteY16" fmla="*/ 1165122 h 2684206"/>
              <a:gd name="connsiteX17" fmla="*/ 2522063 w 3451212"/>
              <a:gd name="connsiteY17" fmla="*/ 1135626 h 2684206"/>
              <a:gd name="connsiteX18" fmla="*/ 2359831 w 3451212"/>
              <a:gd name="connsiteY18" fmla="*/ 1017639 h 2684206"/>
              <a:gd name="connsiteX19" fmla="*/ 2345083 w 3451212"/>
              <a:gd name="connsiteY19" fmla="*/ 973393 h 2684206"/>
              <a:gd name="connsiteX20" fmla="*/ 2315586 w 3451212"/>
              <a:gd name="connsiteY20" fmla="*/ 899652 h 2684206"/>
              <a:gd name="connsiteX21" fmla="*/ 2241844 w 3451212"/>
              <a:gd name="connsiteY21" fmla="*/ 678426 h 2684206"/>
              <a:gd name="connsiteX22" fmla="*/ 2168102 w 3451212"/>
              <a:gd name="connsiteY22" fmla="*/ 471948 h 2684206"/>
              <a:gd name="connsiteX23" fmla="*/ 2153354 w 3451212"/>
              <a:gd name="connsiteY23" fmla="*/ 398206 h 2684206"/>
              <a:gd name="connsiteX24" fmla="*/ 2109109 w 3451212"/>
              <a:gd name="connsiteY24" fmla="*/ 368710 h 2684206"/>
              <a:gd name="connsiteX25" fmla="*/ 2064863 w 3451212"/>
              <a:gd name="connsiteY25" fmla="*/ 324464 h 2684206"/>
              <a:gd name="connsiteX26" fmla="*/ 1991121 w 3451212"/>
              <a:gd name="connsiteY26" fmla="*/ 309716 h 2684206"/>
              <a:gd name="connsiteX27" fmla="*/ 1784644 w 3451212"/>
              <a:gd name="connsiteY27" fmla="*/ 280219 h 2684206"/>
              <a:gd name="connsiteX28" fmla="*/ 1474928 w 3451212"/>
              <a:gd name="connsiteY28" fmla="*/ 339213 h 2684206"/>
              <a:gd name="connsiteX29" fmla="*/ 1430683 w 3451212"/>
              <a:gd name="connsiteY29" fmla="*/ 442452 h 2684206"/>
              <a:gd name="connsiteX30" fmla="*/ 1415934 w 3451212"/>
              <a:gd name="connsiteY30" fmla="*/ 530942 h 2684206"/>
              <a:gd name="connsiteX31" fmla="*/ 1386438 w 3451212"/>
              <a:gd name="connsiteY31" fmla="*/ 619432 h 2684206"/>
              <a:gd name="connsiteX32" fmla="*/ 1371689 w 3451212"/>
              <a:gd name="connsiteY32" fmla="*/ 678426 h 2684206"/>
              <a:gd name="connsiteX33" fmla="*/ 1356941 w 3451212"/>
              <a:gd name="connsiteY33" fmla="*/ 796413 h 2684206"/>
              <a:gd name="connsiteX34" fmla="*/ 1401186 w 3451212"/>
              <a:gd name="connsiteY34" fmla="*/ 1106129 h 2684206"/>
              <a:gd name="connsiteX35" fmla="*/ 1445431 w 3451212"/>
              <a:gd name="connsiteY35" fmla="*/ 1179871 h 2684206"/>
              <a:gd name="connsiteX36" fmla="*/ 1504425 w 3451212"/>
              <a:gd name="connsiteY36" fmla="*/ 1253613 h 2684206"/>
              <a:gd name="connsiteX37" fmla="*/ 1784644 w 3451212"/>
              <a:gd name="connsiteY37" fmla="*/ 1356852 h 2684206"/>
              <a:gd name="connsiteX38" fmla="*/ 1917379 w 3451212"/>
              <a:gd name="connsiteY38" fmla="*/ 1371600 h 2684206"/>
              <a:gd name="connsiteX39" fmla="*/ 2064863 w 3451212"/>
              <a:gd name="connsiteY39" fmla="*/ 1386348 h 2684206"/>
              <a:gd name="connsiteX40" fmla="*/ 2846528 w 3451212"/>
              <a:gd name="connsiteY40" fmla="*/ 1371600 h 2684206"/>
              <a:gd name="connsiteX41" fmla="*/ 3008760 w 3451212"/>
              <a:gd name="connsiteY41" fmla="*/ 1356852 h 2684206"/>
              <a:gd name="connsiteX42" fmla="*/ 3318476 w 3451212"/>
              <a:gd name="connsiteY42" fmla="*/ 1371600 h 2684206"/>
              <a:gd name="connsiteX43" fmla="*/ 3436463 w 3451212"/>
              <a:gd name="connsiteY43" fmla="*/ 1430593 h 2684206"/>
              <a:gd name="connsiteX44" fmla="*/ 3451212 w 3451212"/>
              <a:gd name="connsiteY44" fmla="*/ 1504335 h 2684206"/>
              <a:gd name="connsiteX45" fmla="*/ 3436463 w 3451212"/>
              <a:gd name="connsiteY45" fmla="*/ 1592826 h 2684206"/>
              <a:gd name="connsiteX46" fmla="*/ 3333225 w 3451212"/>
              <a:gd name="connsiteY46" fmla="*/ 1637071 h 2684206"/>
              <a:gd name="connsiteX47" fmla="*/ 3126747 w 3451212"/>
              <a:gd name="connsiteY47" fmla="*/ 1681316 h 2684206"/>
              <a:gd name="connsiteX48" fmla="*/ 1946876 w 3451212"/>
              <a:gd name="connsiteY48" fmla="*/ 1637071 h 2684206"/>
              <a:gd name="connsiteX49" fmla="*/ 1740399 w 3451212"/>
              <a:gd name="connsiteY49" fmla="*/ 1607574 h 2684206"/>
              <a:gd name="connsiteX50" fmla="*/ 1637160 w 3451212"/>
              <a:gd name="connsiteY50" fmla="*/ 1592826 h 2684206"/>
              <a:gd name="connsiteX51" fmla="*/ 1445431 w 3451212"/>
              <a:gd name="connsiteY51" fmla="*/ 1563329 h 2684206"/>
              <a:gd name="connsiteX52" fmla="*/ 1312696 w 3451212"/>
              <a:gd name="connsiteY52" fmla="*/ 1533832 h 2684206"/>
              <a:gd name="connsiteX53" fmla="*/ 1209457 w 3451212"/>
              <a:gd name="connsiteY53" fmla="*/ 1504335 h 2684206"/>
              <a:gd name="connsiteX54" fmla="*/ 1002979 w 3451212"/>
              <a:gd name="connsiteY54" fmla="*/ 1474839 h 2684206"/>
              <a:gd name="connsiteX55" fmla="*/ 914489 w 3451212"/>
              <a:gd name="connsiteY55" fmla="*/ 1460090 h 2684206"/>
              <a:gd name="connsiteX56" fmla="*/ 531031 w 3451212"/>
              <a:gd name="connsiteY56" fmla="*/ 1445342 h 2684206"/>
              <a:gd name="connsiteX57" fmla="*/ 162321 w 3451212"/>
              <a:gd name="connsiteY57" fmla="*/ 1474839 h 2684206"/>
              <a:gd name="connsiteX58" fmla="*/ 59083 w 3451212"/>
              <a:gd name="connsiteY58" fmla="*/ 1489587 h 2684206"/>
              <a:gd name="connsiteX59" fmla="*/ 14838 w 3451212"/>
              <a:gd name="connsiteY59" fmla="*/ 1519084 h 2684206"/>
              <a:gd name="connsiteX60" fmla="*/ 89 w 3451212"/>
              <a:gd name="connsiteY60" fmla="*/ 1563329 h 2684206"/>
              <a:gd name="connsiteX61" fmla="*/ 29586 w 3451212"/>
              <a:gd name="connsiteY61" fmla="*/ 1710813 h 2684206"/>
              <a:gd name="connsiteX62" fmla="*/ 103328 w 3451212"/>
              <a:gd name="connsiteY62" fmla="*/ 1784555 h 2684206"/>
              <a:gd name="connsiteX63" fmla="*/ 147573 w 3451212"/>
              <a:gd name="connsiteY63" fmla="*/ 1814052 h 2684206"/>
              <a:gd name="connsiteX64" fmla="*/ 206567 w 3451212"/>
              <a:gd name="connsiteY64" fmla="*/ 1858297 h 2684206"/>
              <a:gd name="connsiteX65" fmla="*/ 295057 w 3451212"/>
              <a:gd name="connsiteY65" fmla="*/ 1887793 h 2684206"/>
              <a:gd name="connsiteX66" fmla="*/ 339302 w 3451212"/>
              <a:gd name="connsiteY66" fmla="*/ 1917290 h 2684206"/>
              <a:gd name="connsiteX67" fmla="*/ 531031 w 3451212"/>
              <a:gd name="connsiteY67" fmla="*/ 1946787 h 2684206"/>
              <a:gd name="connsiteX68" fmla="*/ 1253702 w 3451212"/>
              <a:gd name="connsiteY68" fmla="*/ 1976284 h 2684206"/>
              <a:gd name="connsiteX69" fmla="*/ 1283199 w 3451212"/>
              <a:gd name="connsiteY69" fmla="*/ 2020529 h 2684206"/>
              <a:gd name="connsiteX70" fmla="*/ 1268450 w 3451212"/>
              <a:gd name="connsiteY70" fmla="*/ 2197510 h 2684206"/>
              <a:gd name="connsiteX71" fmla="*/ 1238954 w 3451212"/>
              <a:gd name="connsiteY71" fmla="*/ 2256503 h 2684206"/>
              <a:gd name="connsiteX72" fmla="*/ 1165212 w 3451212"/>
              <a:gd name="connsiteY72" fmla="*/ 2344993 h 2684206"/>
              <a:gd name="connsiteX73" fmla="*/ 1106218 w 3451212"/>
              <a:gd name="connsiteY73" fmla="*/ 2389239 h 2684206"/>
              <a:gd name="connsiteX74" fmla="*/ 1047225 w 3451212"/>
              <a:gd name="connsiteY74" fmla="*/ 2403987 h 2684206"/>
              <a:gd name="connsiteX75" fmla="*/ 929238 w 3451212"/>
              <a:gd name="connsiteY75" fmla="*/ 2448232 h 2684206"/>
              <a:gd name="connsiteX76" fmla="*/ 840747 w 3451212"/>
              <a:gd name="connsiteY76" fmla="*/ 2477729 h 2684206"/>
              <a:gd name="connsiteX77" fmla="*/ 781754 w 3451212"/>
              <a:gd name="connsiteY77" fmla="*/ 2595716 h 2684206"/>
              <a:gd name="connsiteX78" fmla="*/ 752257 w 3451212"/>
              <a:gd name="connsiteY78" fmla="*/ 2684206 h 2684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3451212" h="2684206">
                <a:moveTo>
                  <a:pt x="2227096" y="0"/>
                </a:moveTo>
                <a:cubicBezTo>
                  <a:pt x="2232012" y="58994"/>
                  <a:pt x="2215370" y="124033"/>
                  <a:pt x="2241844" y="176981"/>
                </a:cubicBezTo>
                <a:cubicBezTo>
                  <a:pt x="2255749" y="204791"/>
                  <a:pt x="2299249" y="205829"/>
                  <a:pt x="2330334" y="206477"/>
                </a:cubicBezTo>
                <a:lnTo>
                  <a:pt x="3038257" y="221226"/>
                </a:lnTo>
                <a:cubicBezTo>
                  <a:pt x="3062838" y="231058"/>
                  <a:pt x="3086883" y="242350"/>
                  <a:pt x="3111999" y="250722"/>
                </a:cubicBezTo>
                <a:cubicBezTo>
                  <a:pt x="3131228" y="257132"/>
                  <a:pt x="3153393" y="255414"/>
                  <a:pt x="3170992" y="265471"/>
                </a:cubicBezTo>
                <a:cubicBezTo>
                  <a:pt x="3189101" y="275819"/>
                  <a:pt x="3199402" y="296142"/>
                  <a:pt x="3215238" y="309716"/>
                </a:cubicBezTo>
                <a:cubicBezTo>
                  <a:pt x="3233901" y="325713"/>
                  <a:pt x="3254567" y="339213"/>
                  <a:pt x="3274231" y="353961"/>
                </a:cubicBezTo>
                <a:cubicBezTo>
                  <a:pt x="3315497" y="477761"/>
                  <a:pt x="3247896" y="281907"/>
                  <a:pt x="3333225" y="486697"/>
                </a:cubicBezTo>
                <a:cubicBezTo>
                  <a:pt x="3368108" y="570417"/>
                  <a:pt x="3373500" y="629083"/>
                  <a:pt x="3392218" y="722671"/>
                </a:cubicBezTo>
                <a:cubicBezTo>
                  <a:pt x="3372554" y="835742"/>
                  <a:pt x="3366977" y="952191"/>
                  <a:pt x="3333225" y="1061884"/>
                </a:cubicBezTo>
                <a:cubicBezTo>
                  <a:pt x="3325996" y="1085378"/>
                  <a:pt x="3295309" y="1093482"/>
                  <a:pt x="3274231" y="1106129"/>
                </a:cubicBezTo>
                <a:cubicBezTo>
                  <a:pt x="3245952" y="1123096"/>
                  <a:pt x="3214692" y="1134582"/>
                  <a:pt x="3185741" y="1150374"/>
                </a:cubicBezTo>
                <a:cubicBezTo>
                  <a:pt x="3160575" y="1164101"/>
                  <a:pt x="3138460" y="1183594"/>
                  <a:pt x="3111999" y="1194619"/>
                </a:cubicBezTo>
                <a:cubicBezTo>
                  <a:pt x="3078962" y="1208384"/>
                  <a:pt x="3043173" y="1214284"/>
                  <a:pt x="3008760" y="1224116"/>
                </a:cubicBezTo>
                <a:cubicBezTo>
                  <a:pt x="2900605" y="1219200"/>
                  <a:pt x="2791474" y="1224679"/>
                  <a:pt x="2684296" y="1209368"/>
                </a:cubicBezTo>
                <a:cubicBezTo>
                  <a:pt x="2651649" y="1204704"/>
                  <a:pt x="2625828" y="1178769"/>
                  <a:pt x="2595805" y="1165122"/>
                </a:cubicBezTo>
                <a:cubicBezTo>
                  <a:pt x="2571704" y="1154167"/>
                  <a:pt x="2545742" y="1147465"/>
                  <a:pt x="2522063" y="1135626"/>
                </a:cubicBezTo>
                <a:cubicBezTo>
                  <a:pt x="2447397" y="1098293"/>
                  <a:pt x="2427480" y="1074013"/>
                  <a:pt x="2359831" y="1017639"/>
                </a:cubicBezTo>
                <a:cubicBezTo>
                  <a:pt x="2354915" y="1002890"/>
                  <a:pt x="2350542" y="987950"/>
                  <a:pt x="2345083" y="973393"/>
                </a:cubicBezTo>
                <a:cubicBezTo>
                  <a:pt x="2335787" y="948605"/>
                  <a:pt x="2324332" y="924640"/>
                  <a:pt x="2315586" y="899652"/>
                </a:cubicBezTo>
                <a:cubicBezTo>
                  <a:pt x="2289907" y="826285"/>
                  <a:pt x="2263198" y="753166"/>
                  <a:pt x="2241844" y="678426"/>
                </a:cubicBezTo>
                <a:cubicBezTo>
                  <a:pt x="2202061" y="539187"/>
                  <a:pt x="2226445" y="608083"/>
                  <a:pt x="2168102" y="471948"/>
                </a:cubicBezTo>
                <a:cubicBezTo>
                  <a:pt x="2163186" y="447367"/>
                  <a:pt x="2165791" y="419971"/>
                  <a:pt x="2153354" y="398206"/>
                </a:cubicBezTo>
                <a:cubicBezTo>
                  <a:pt x="2144560" y="382816"/>
                  <a:pt x="2122726" y="380057"/>
                  <a:pt x="2109109" y="368710"/>
                </a:cubicBezTo>
                <a:cubicBezTo>
                  <a:pt x="2093086" y="355357"/>
                  <a:pt x="2083519" y="333792"/>
                  <a:pt x="2064863" y="324464"/>
                </a:cubicBezTo>
                <a:cubicBezTo>
                  <a:pt x="2042442" y="313254"/>
                  <a:pt x="2015784" y="314200"/>
                  <a:pt x="1991121" y="309716"/>
                </a:cubicBezTo>
                <a:cubicBezTo>
                  <a:pt x="1897562" y="292706"/>
                  <a:pt x="1887203" y="293039"/>
                  <a:pt x="1784644" y="280219"/>
                </a:cubicBezTo>
                <a:cubicBezTo>
                  <a:pt x="1686334" y="285681"/>
                  <a:pt x="1537601" y="234757"/>
                  <a:pt x="1474928" y="339213"/>
                </a:cubicBezTo>
                <a:cubicBezTo>
                  <a:pt x="1455665" y="371318"/>
                  <a:pt x="1445431" y="408039"/>
                  <a:pt x="1430683" y="442452"/>
                </a:cubicBezTo>
                <a:cubicBezTo>
                  <a:pt x="1425767" y="471949"/>
                  <a:pt x="1423187" y="501931"/>
                  <a:pt x="1415934" y="530942"/>
                </a:cubicBezTo>
                <a:cubicBezTo>
                  <a:pt x="1408393" y="561106"/>
                  <a:pt x="1395372" y="589651"/>
                  <a:pt x="1386438" y="619432"/>
                </a:cubicBezTo>
                <a:cubicBezTo>
                  <a:pt x="1380614" y="638847"/>
                  <a:pt x="1376605" y="658761"/>
                  <a:pt x="1371689" y="678426"/>
                </a:cubicBezTo>
                <a:cubicBezTo>
                  <a:pt x="1366773" y="717755"/>
                  <a:pt x="1354214" y="756872"/>
                  <a:pt x="1356941" y="796413"/>
                </a:cubicBezTo>
                <a:cubicBezTo>
                  <a:pt x="1364116" y="900453"/>
                  <a:pt x="1377736" y="1004513"/>
                  <a:pt x="1401186" y="1106129"/>
                </a:cubicBezTo>
                <a:cubicBezTo>
                  <a:pt x="1407632" y="1134061"/>
                  <a:pt x="1428992" y="1156387"/>
                  <a:pt x="1445431" y="1179871"/>
                </a:cubicBezTo>
                <a:cubicBezTo>
                  <a:pt x="1463483" y="1205659"/>
                  <a:pt x="1478810" y="1235316"/>
                  <a:pt x="1504425" y="1253613"/>
                </a:cubicBezTo>
                <a:cubicBezTo>
                  <a:pt x="1595942" y="1318982"/>
                  <a:pt x="1677834" y="1339050"/>
                  <a:pt x="1784644" y="1356852"/>
                </a:cubicBezTo>
                <a:cubicBezTo>
                  <a:pt x="1828556" y="1364171"/>
                  <a:pt x="1873106" y="1366940"/>
                  <a:pt x="1917379" y="1371600"/>
                </a:cubicBezTo>
                <a:lnTo>
                  <a:pt x="2064863" y="1386348"/>
                </a:lnTo>
                <a:lnTo>
                  <a:pt x="2846528" y="1371600"/>
                </a:lnTo>
                <a:cubicBezTo>
                  <a:pt x="2900802" y="1369904"/>
                  <a:pt x="2954460" y="1356852"/>
                  <a:pt x="3008760" y="1356852"/>
                </a:cubicBezTo>
                <a:cubicBezTo>
                  <a:pt x="3112116" y="1356852"/>
                  <a:pt x="3215237" y="1366684"/>
                  <a:pt x="3318476" y="1371600"/>
                </a:cubicBezTo>
                <a:cubicBezTo>
                  <a:pt x="3329242" y="1375906"/>
                  <a:pt x="3423373" y="1407685"/>
                  <a:pt x="3436463" y="1430593"/>
                </a:cubicBezTo>
                <a:cubicBezTo>
                  <a:pt x="3448900" y="1452358"/>
                  <a:pt x="3446296" y="1479754"/>
                  <a:pt x="3451212" y="1504335"/>
                </a:cubicBezTo>
                <a:cubicBezTo>
                  <a:pt x="3446296" y="1533832"/>
                  <a:pt x="3449837" y="1566079"/>
                  <a:pt x="3436463" y="1592826"/>
                </a:cubicBezTo>
                <a:cubicBezTo>
                  <a:pt x="3420370" y="1625011"/>
                  <a:pt x="3357934" y="1627805"/>
                  <a:pt x="3333225" y="1637071"/>
                </a:cubicBezTo>
                <a:cubicBezTo>
                  <a:pt x="3183143" y="1693353"/>
                  <a:pt x="3401496" y="1653842"/>
                  <a:pt x="3126747" y="1681316"/>
                </a:cubicBezTo>
                <a:cubicBezTo>
                  <a:pt x="2746315" y="1670600"/>
                  <a:pt x="2335988" y="1687825"/>
                  <a:pt x="1946876" y="1637071"/>
                </a:cubicBezTo>
                <a:cubicBezTo>
                  <a:pt x="1877936" y="1628079"/>
                  <a:pt x="1809225" y="1617406"/>
                  <a:pt x="1740399" y="1607574"/>
                </a:cubicBezTo>
                <a:lnTo>
                  <a:pt x="1637160" y="1592826"/>
                </a:lnTo>
                <a:cubicBezTo>
                  <a:pt x="1573214" y="1583234"/>
                  <a:pt x="1508553" y="1577356"/>
                  <a:pt x="1445431" y="1563329"/>
                </a:cubicBezTo>
                <a:cubicBezTo>
                  <a:pt x="1401186" y="1553497"/>
                  <a:pt x="1356667" y="1544825"/>
                  <a:pt x="1312696" y="1533832"/>
                </a:cubicBezTo>
                <a:cubicBezTo>
                  <a:pt x="1277975" y="1525152"/>
                  <a:pt x="1244331" y="1512383"/>
                  <a:pt x="1209457" y="1504335"/>
                </a:cubicBezTo>
                <a:cubicBezTo>
                  <a:pt x="1152273" y="1491139"/>
                  <a:pt x="1057326" y="1482603"/>
                  <a:pt x="1002979" y="1474839"/>
                </a:cubicBezTo>
                <a:cubicBezTo>
                  <a:pt x="973376" y="1470610"/>
                  <a:pt x="944334" y="1461955"/>
                  <a:pt x="914489" y="1460090"/>
                </a:cubicBezTo>
                <a:cubicBezTo>
                  <a:pt x="786824" y="1452111"/>
                  <a:pt x="658850" y="1450258"/>
                  <a:pt x="531031" y="1445342"/>
                </a:cubicBezTo>
                <a:lnTo>
                  <a:pt x="162321" y="1474839"/>
                </a:lnTo>
                <a:cubicBezTo>
                  <a:pt x="127711" y="1478084"/>
                  <a:pt x="92379" y="1479598"/>
                  <a:pt x="59083" y="1489587"/>
                </a:cubicBezTo>
                <a:cubicBezTo>
                  <a:pt x="42105" y="1494680"/>
                  <a:pt x="29586" y="1509252"/>
                  <a:pt x="14838" y="1519084"/>
                </a:cubicBezTo>
                <a:cubicBezTo>
                  <a:pt x="9922" y="1533832"/>
                  <a:pt x="-1103" y="1547829"/>
                  <a:pt x="89" y="1563329"/>
                </a:cubicBezTo>
                <a:cubicBezTo>
                  <a:pt x="3934" y="1613316"/>
                  <a:pt x="8385" y="1665382"/>
                  <a:pt x="29586" y="1710813"/>
                </a:cubicBezTo>
                <a:cubicBezTo>
                  <a:pt x="44286" y="1742314"/>
                  <a:pt x="77167" y="1761664"/>
                  <a:pt x="103328" y="1784555"/>
                </a:cubicBezTo>
                <a:cubicBezTo>
                  <a:pt x="116668" y="1796227"/>
                  <a:pt x="133149" y="1803749"/>
                  <a:pt x="147573" y="1814052"/>
                </a:cubicBezTo>
                <a:cubicBezTo>
                  <a:pt x="167575" y="1828339"/>
                  <a:pt x="184581" y="1847304"/>
                  <a:pt x="206567" y="1858297"/>
                </a:cubicBezTo>
                <a:cubicBezTo>
                  <a:pt x="234377" y="1872202"/>
                  <a:pt x="265560" y="1877961"/>
                  <a:pt x="295057" y="1887793"/>
                </a:cubicBezTo>
                <a:cubicBezTo>
                  <a:pt x="309805" y="1897625"/>
                  <a:pt x="322486" y="1911685"/>
                  <a:pt x="339302" y="1917290"/>
                </a:cubicBezTo>
                <a:cubicBezTo>
                  <a:pt x="352470" y="1921680"/>
                  <a:pt x="525610" y="1946497"/>
                  <a:pt x="531031" y="1946787"/>
                </a:cubicBezTo>
                <a:cubicBezTo>
                  <a:pt x="771777" y="1959684"/>
                  <a:pt x="1012812" y="1966452"/>
                  <a:pt x="1253702" y="1976284"/>
                </a:cubicBezTo>
                <a:cubicBezTo>
                  <a:pt x="1263534" y="1991032"/>
                  <a:pt x="1282020" y="2002843"/>
                  <a:pt x="1283199" y="2020529"/>
                </a:cubicBezTo>
                <a:cubicBezTo>
                  <a:pt x="1287137" y="2079596"/>
                  <a:pt x="1279360" y="2139326"/>
                  <a:pt x="1268450" y="2197510"/>
                </a:cubicBezTo>
                <a:cubicBezTo>
                  <a:pt x="1264398" y="2219119"/>
                  <a:pt x="1249862" y="2237414"/>
                  <a:pt x="1238954" y="2256503"/>
                </a:cubicBezTo>
                <a:cubicBezTo>
                  <a:pt x="1217107" y="2294735"/>
                  <a:pt x="1199375" y="2315710"/>
                  <a:pt x="1165212" y="2344993"/>
                </a:cubicBezTo>
                <a:cubicBezTo>
                  <a:pt x="1146549" y="2360990"/>
                  <a:pt x="1128204" y="2378246"/>
                  <a:pt x="1106218" y="2389239"/>
                </a:cubicBezTo>
                <a:cubicBezTo>
                  <a:pt x="1088088" y="2398304"/>
                  <a:pt x="1066889" y="2399071"/>
                  <a:pt x="1047225" y="2403987"/>
                </a:cubicBezTo>
                <a:cubicBezTo>
                  <a:pt x="970226" y="2455319"/>
                  <a:pt x="1037184" y="2418792"/>
                  <a:pt x="929238" y="2448232"/>
                </a:cubicBezTo>
                <a:cubicBezTo>
                  <a:pt x="899241" y="2456413"/>
                  <a:pt x="840747" y="2477729"/>
                  <a:pt x="840747" y="2477729"/>
                </a:cubicBezTo>
                <a:cubicBezTo>
                  <a:pt x="788512" y="2556081"/>
                  <a:pt x="829860" y="2487475"/>
                  <a:pt x="781754" y="2595716"/>
                </a:cubicBezTo>
                <a:cubicBezTo>
                  <a:pt x="747860" y="2671979"/>
                  <a:pt x="752257" y="2628934"/>
                  <a:pt x="752257" y="2684206"/>
                </a:cubicBezTo>
              </a:path>
            </a:pathLst>
          </a:cu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1233732">
            <a:off x="6753357" y="1702610"/>
            <a:ext cx="209063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Comic Sans MS" pitchFamily="66" charset="0"/>
              </a:rPr>
              <a:t>Určujeme u nich:</a:t>
            </a:r>
          </a:p>
          <a:p>
            <a:pPr marL="342900" indent="-342900" algn="ctr">
              <a:buAutoNum type="arabicPeriod"/>
            </a:pPr>
            <a:r>
              <a:rPr lang="cs-CZ" b="1" dirty="0">
                <a:latin typeface="Comic Sans MS" pitchFamily="66" charset="0"/>
              </a:rPr>
              <a:t>p</a:t>
            </a:r>
            <a:r>
              <a:rPr lang="cs-CZ" b="1" dirty="0" smtClean="0">
                <a:latin typeface="Comic Sans MS" pitchFamily="66" charset="0"/>
              </a:rPr>
              <a:t>ád</a:t>
            </a:r>
          </a:p>
          <a:p>
            <a:pPr marL="342900" indent="-342900" algn="ctr">
              <a:buAutoNum type="arabicPeriod"/>
            </a:pPr>
            <a:r>
              <a:rPr lang="cs-CZ" b="1" dirty="0" smtClean="0">
                <a:latin typeface="Comic Sans MS" pitchFamily="66" charset="0"/>
              </a:rPr>
              <a:t>číslo</a:t>
            </a:r>
          </a:p>
          <a:p>
            <a:pPr marL="342900" indent="-342900" algn="ctr">
              <a:buAutoNum type="arabicPeriod"/>
            </a:pPr>
            <a:r>
              <a:rPr lang="cs-CZ" b="1" dirty="0" smtClean="0">
                <a:latin typeface="Comic Sans MS" pitchFamily="66" charset="0"/>
              </a:rPr>
              <a:t>rod</a:t>
            </a:r>
          </a:p>
          <a:p>
            <a:pPr marL="342900" indent="-342900" algn="ctr">
              <a:buAutoNum type="arabicPeriod"/>
            </a:pPr>
            <a:r>
              <a:rPr lang="cs-CZ" b="1" dirty="0" smtClean="0">
                <a:latin typeface="Comic Sans MS" pitchFamily="66" charset="0"/>
              </a:rPr>
              <a:t>vzor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990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/>
      <p:bldP spid="7" grpId="0"/>
      <p:bldP spid="8" grpId="0" animBg="1"/>
      <p:bldP spid="13" grpId="0" animBg="1"/>
      <p:bldP spid="14" grpId="0"/>
      <p:bldP spid="15" grpId="0" animBg="1"/>
      <p:bldP spid="16" grpId="0" animBg="1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V textu najdi </a:t>
            </a:r>
            <a:r>
              <a:rPr lang="cs-CZ" sz="2800" b="1" u="sng" dirty="0" smtClean="0">
                <a:solidFill>
                  <a:srgbClr val="FF0000"/>
                </a:solidFill>
                <a:latin typeface="Comic Sans MS" pitchFamily="66" charset="0"/>
              </a:rPr>
              <a:t>podstatná jména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.</a:t>
            </a:r>
            <a:b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 Barevně je podtrhni, vepiš je do obrázků a urči u nich pád.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Kamarádka mi půjčila zajímavou knížku. V pohádkách o strašidlech vystupují postavy s tajemnými jmény. Pod stromem jsme uviděli malého ježka. V hodině prvouky jsme si povídali o savcích. Pod lavicí bylo místo na odkládání obuvi.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Mrak 3"/>
          <p:cNvSpPr/>
          <p:nvPr/>
        </p:nvSpPr>
        <p:spPr>
          <a:xfrm>
            <a:off x="91829" y="3418731"/>
            <a:ext cx="4320480" cy="338437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742293"/>
            <a:ext cx="1901483" cy="338554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schemeClr val="bg1"/>
                </a:solidFill>
                <a:latin typeface="Comic Sans MS" pitchFamily="66" charset="0"/>
              </a:rPr>
              <a:t>p</a:t>
            </a:r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</a:rPr>
              <a:t>odstatné  jméno</a:t>
            </a:r>
            <a:endParaRPr lang="cs-CZ" sz="16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3755548"/>
            <a:ext cx="527709" cy="338554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</a:rPr>
              <a:t>pád</a:t>
            </a:r>
            <a:endParaRPr lang="cs-CZ" sz="16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2" name="Slza 11"/>
          <p:cNvSpPr/>
          <p:nvPr/>
        </p:nvSpPr>
        <p:spPr>
          <a:xfrm rot="10800000">
            <a:off x="5364088" y="3068960"/>
            <a:ext cx="3600400" cy="3528392"/>
          </a:xfrm>
          <a:prstGeom prst="teardro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olný tvar 12"/>
          <p:cNvSpPr/>
          <p:nvPr/>
        </p:nvSpPr>
        <p:spPr>
          <a:xfrm>
            <a:off x="4386263" y="3114675"/>
            <a:ext cx="1529110" cy="3471863"/>
          </a:xfrm>
          <a:custGeom>
            <a:avLst/>
            <a:gdLst>
              <a:gd name="connsiteX0" fmla="*/ 971550 w 1529110"/>
              <a:gd name="connsiteY0" fmla="*/ 3471863 h 3471863"/>
              <a:gd name="connsiteX1" fmla="*/ 871537 w 1529110"/>
              <a:gd name="connsiteY1" fmla="*/ 3457575 h 3471863"/>
              <a:gd name="connsiteX2" fmla="*/ 785812 w 1529110"/>
              <a:gd name="connsiteY2" fmla="*/ 3400425 h 3471863"/>
              <a:gd name="connsiteX3" fmla="*/ 657225 w 1529110"/>
              <a:gd name="connsiteY3" fmla="*/ 3357563 h 3471863"/>
              <a:gd name="connsiteX4" fmla="*/ 614362 w 1529110"/>
              <a:gd name="connsiteY4" fmla="*/ 3343275 h 3471863"/>
              <a:gd name="connsiteX5" fmla="*/ 571500 w 1529110"/>
              <a:gd name="connsiteY5" fmla="*/ 3328988 h 3471863"/>
              <a:gd name="connsiteX6" fmla="*/ 514350 w 1529110"/>
              <a:gd name="connsiteY6" fmla="*/ 3300413 h 3471863"/>
              <a:gd name="connsiteX7" fmla="*/ 471487 w 1529110"/>
              <a:gd name="connsiteY7" fmla="*/ 3286125 h 3471863"/>
              <a:gd name="connsiteX8" fmla="*/ 371475 w 1529110"/>
              <a:gd name="connsiteY8" fmla="*/ 3214688 h 3471863"/>
              <a:gd name="connsiteX9" fmla="*/ 285750 w 1529110"/>
              <a:gd name="connsiteY9" fmla="*/ 3143250 h 3471863"/>
              <a:gd name="connsiteX10" fmla="*/ 228600 w 1529110"/>
              <a:gd name="connsiteY10" fmla="*/ 3071813 h 3471863"/>
              <a:gd name="connsiteX11" fmla="*/ 200025 w 1529110"/>
              <a:gd name="connsiteY11" fmla="*/ 2957513 h 3471863"/>
              <a:gd name="connsiteX12" fmla="*/ 171450 w 1529110"/>
              <a:gd name="connsiteY12" fmla="*/ 2814638 h 3471863"/>
              <a:gd name="connsiteX13" fmla="*/ 242887 w 1529110"/>
              <a:gd name="connsiteY13" fmla="*/ 2543175 h 3471863"/>
              <a:gd name="connsiteX14" fmla="*/ 357187 w 1529110"/>
              <a:gd name="connsiteY14" fmla="*/ 2528888 h 3471863"/>
              <a:gd name="connsiteX15" fmla="*/ 457200 w 1529110"/>
              <a:gd name="connsiteY15" fmla="*/ 2543175 h 3471863"/>
              <a:gd name="connsiteX16" fmla="*/ 442912 w 1529110"/>
              <a:gd name="connsiteY16" fmla="*/ 2886075 h 3471863"/>
              <a:gd name="connsiteX17" fmla="*/ 414337 w 1529110"/>
              <a:gd name="connsiteY17" fmla="*/ 2928938 h 3471863"/>
              <a:gd name="connsiteX18" fmla="*/ 371475 w 1529110"/>
              <a:gd name="connsiteY18" fmla="*/ 2943225 h 3471863"/>
              <a:gd name="connsiteX19" fmla="*/ 257175 w 1529110"/>
              <a:gd name="connsiteY19" fmla="*/ 2971800 h 3471863"/>
              <a:gd name="connsiteX20" fmla="*/ 57150 w 1529110"/>
              <a:gd name="connsiteY20" fmla="*/ 2914650 h 3471863"/>
              <a:gd name="connsiteX21" fmla="*/ 42862 w 1529110"/>
              <a:gd name="connsiteY21" fmla="*/ 2786063 h 3471863"/>
              <a:gd name="connsiteX22" fmla="*/ 57150 w 1529110"/>
              <a:gd name="connsiteY22" fmla="*/ 2557463 h 3471863"/>
              <a:gd name="connsiteX23" fmla="*/ 114300 w 1529110"/>
              <a:gd name="connsiteY23" fmla="*/ 2500313 h 3471863"/>
              <a:gd name="connsiteX24" fmla="*/ 214312 w 1529110"/>
              <a:gd name="connsiteY24" fmla="*/ 2414588 h 3471863"/>
              <a:gd name="connsiteX25" fmla="*/ 314325 w 1529110"/>
              <a:gd name="connsiteY25" fmla="*/ 2314575 h 3471863"/>
              <a:gd name="connsiteX26" fmla="*/ 357187 w 1529110"/>
              <a:gd name="connsiteY26" fmla="*/ 2286000 h 3471863"/>
              <a:gd name="connsiteX27" fmla="*/ 457200 w 1529110"/>
              <a:gd name="connsiteY27" fmla="*/ 2185988 h 3471863"/>
              <a:gd name="connsiteX28" fmla="*/ 557212 w 1529110"/>
              <a:gd name="connsiteY28" fmla="*/ 2085975 h 3471863"/>
              <a:gd name="connsiteX29" fmla="*/ 600075 w 1529110"/>
              <a:gd name="connsiteY29" fmla="*/ 1971675 h 3471863"/>
              <a:gd name="connsiteX30" fmla="*/ 585787 w 1529110"/>
              <a:gd name="connsiteY30" fmla="*/ 1071563 h 3471863"/>
              <a:gd name="connsiteX31" fmla="*/ 528637 w 1529110"/>
              <a:gd name="connsiteY31" fmla="*/ 942975 h 3471863"/>
              <a:gd name="connsiteX32" fmla="*/ 514350 w 1529110"/>
              <a:gd name="connsiteY32" fmla="*/ 900113 h 3471863"/>
              <a:gd name="connsiteX33" fmla="*/ 357187 w 1529110"/>
              <a:gd name="connsiteY33" fmla="*/ 814388 h 3471863"/>
              <a:gd name="connsiteX34" fmla="*/ 285750 w 1529110"/>
              <a:gd name="connsiteY34" fmla="*/ 800100 h 3471863"/>
              <a:gd name="connsiteX35" fmla="*/ 228600 w 1529110"/>
              <a:gd name="connsiteY35" fmla="*/ 785813 h 3471863"/>
              <a:gd name="connsiteX36" fmla="*/ 57150 w 1529110"/>
              <a:gd name="connsiteY36" fmla="*/ 800100 h 3471863"/>
              <a:gd name="connsiteX37" fmla="*/ 28575 w 1529110"/>
              <a:gd name="connsiteY37" fmla="*/ 857250 h 3471863"/>
              <a:gd name="connsiteX38" fmla="*/ 0 w 1529110"/>
              <a:gd name="connsiteY38" fmla="*/ 942975 h 3471863"/>
              <a:gd name="connsiteX39" fmla="*/ 71437 w 1529110"/>
              <a:gd name="connsiteY39" fmla="*/ 1128713 h 3471863"/>
              <a:gd name="connsiteX40" fmla="*/ 114300 w 1529110"/>
              <a:gd name="connsiteY40" fmla="*/ 1143000 h 3471863"/>
              <a:gd name="connsiteX41" fmla="*/ 300037 w 1529110"/>
              <a:gd name="connsiteY41" fmla="*/ 1114425 h 3471863"/>
              <a:gd name="connsiteX42" fmla="*/ 414337 w 1529110"/>
              <a:gd name="connsiteY42" fmla="*/ 1028700 h 3471863"/>
              <a:gd name="connsiteX43" fmla="*/ 542925 w 1529110"/>
              <a:gd name="connsiteY43" fmla="*/ 957263 h 3471863"/>
              <a:gd name="connsiteX44" fmla="*/ 557212 w 1529110"/>
              <a:gd name="connsiteY44" fmla="*/ 914400 h 3471863"/>
              <a:gd name="connsiteX45" fmla="*/ 600075 w 1529110"/>
              <a:gd name="connsiteY45" fmla="*/ 857250 h 3471863"/>
              <a:gd name="connsiteX46" fmla="*/ 628650 w 1529110"/>
              <a:gd name="connsiteY46" fmla="*/ 814388 h 3471863"/>
              <a:gd name="connsiteX47" fmla="*/ 642937 w 1529110"/>
              <a:gd name="connsiteY47" fmla="*/ 771525 h 3471863"/>
              <a:gd name="connsiteX48" fmla="*/ 671512 w 1529110"/>
              <a:gd name="connsiteY48" fmla="*/ 728663 h 3471863"/>
              <a:gd name="connsiteX49" fmla="*/ 771525 w 1529110"/>
              <a:gd name="connsiteY49" fmla="*/ 628650 h 3471863"/>
              <a:gd name="connsiteX50" fmla="*/ 828675 w 1529110"/>
              <a:gd name="connsiteY50" fmla="*/ 600075 h 3471863"/>
              <a:gd name="connsiteX51" fmla="*/ 871537 w 1529110"/>
              <a:gd name="connsiteY51" fmla="*/ 557213 h 3471863"/>
              <a:gd name="connsiteX52" fmla="*/ 971550 w 1529110"/>
              <a:gd name="connsiteY52" fmla="*/ 500063 h 3471863"/>
              <a:gd name="connsiteX53" fmla="*/ 1071562 w 1529110"/>
              <a:gd name="connsiteY53" fmla="*/ 457200 h 3471863"/>
              <a:gd name="connsiteX54" fmla="*/ 1328737 w 1529110"/>
              <a:gd name="connsiteY54" fmla="*/ 442913 h 3471863"/>
              <a:gd name="connsiteX55" fmla="*/ 1371600 w 1529110"/>
              <a:gd name="connsiteY55" fmla="*/ 400050 h 3471863"/>
              <a:gd name="connsiteX56" fmla="*/ 1428750 w 1529110"/>
              <a:gd name="connsiteY56" fmla="*/ 357188 h 3471863"/>
              <a:gd name="connsiteX57" fmla="*/ 1457325 w 1529110"/>
              <a:gd name="connsiteY57" fmla="*/ 314325 h 3471863"/>
              <a:gd name="connsiteX58" fmla="*/ 1485900 w 1529110"/>
              <a:gd name="connsiteY58" fmla="*/ 200025 h 3471863"/>
              <a:gd name="connsiteX59" fmla="*/ 1528762 w 1529110"/>
              <a:gd name="connsiteY59" fmla="*/ 14288 h 3471863"/>
              <a:gd name="connsiteX60" fmla="*/ 1528762 w 1529110"/>
              <a:gd name="connsiteY60" fmla="*/ 0 h 3471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</a:cxnLst>
            <a:rect l="l" t="t" r="r" b="b"/>
            <a:pathLst>
              <a:path w="1529110" h="3471863">
                <a:moveTo>
                  <a:pt x="971550" y="3471863"/>
                </a:moveTo>
                <a:cubicBezTo>
                  <a:pt x="938212" y="3467100"/>
                  <a:pt x="902968" y="3469664"/>
                  <a:pt x="871537" y="3457575"/>
                </a:cubicBezTo>
                <a:cubicBezTo>
                  <a:pt x="839483" y="3445247"/>
                  <a:pt x="818393" y="3411285"/>
                  <a:pt x="785812" y="3400425"/>
                </a:cubicBezTo>
                <a:lnTo>
                  <a:pt x="657225" y="3357563"/>
                </a:lnTo>
                <a:lnTo>
                  <a:pt x="614362" y="3343275"/>
                </a:lnTo>
                <a:cubicBezTo>
                  <a:pt x="600075" y="3338513"/>
                  <a:pt x="584970" y="3335723"/>
                  <a:pt x="571500" y="3328988"/>
                </a:cubicBezTo>
                <a:cubicBezTo>
                  <a:pt x="552450" y="3319463"/>
                  <a:pt x="533926" y="3308803"/>
                  <a:pt x="514350" y="3300413"/>
                </a:cubicBezTo>
                <a:cubicBezTo>
                  <a:pt x="500507" y="3294480"/>
                  <a:pt x="484958" y="3292860"/>
                  <a:pt x="471487" y="3286125"/>
                </a:cubicBezTo>
                <a:cubicBezTo>
                  <a:pt x="455264" y="3278013"/>
                  <a:pt x="377945" y="3221158"/>
                  <a:pt x="371475" y="3214688"/>
                </a:cubicBezTo>
                <a:cubicBezTo>
                  <a:pt x="293626" y="3136839"/>
                  <a:pt x="367615" y="3170539"/>
                  <a:pt x="285750" y="3143250"/>
                </a:cubicBezTo>
                <a:cubicBezTo>
                  <a:pt x="266700" y="3119438"/>
                  <a:pt x="244762" y="3097672"/>
                  <a:pt x="228600" y="3071813"/>
                </a:cubicBezTo>
                <a:cubicBezTo>
                  <a:pt x="215888" y="3051475"/>
                  <a:pt x="202341" y="2970253"/>
                  <a:pt x="200025" y="2957513"/>
                </a:cubicBezTo>
                <a:cubicBezTo>
                  <a:pt x="176672" y="2829070"/>
                  <a:pt x="196719" y="2915719"/>
                  <a:pt x="171450" y="2814638"/>
                </a:cubicBezTo>
                <a:cubicBezTo>
                  <a:pt x="177141" y="2723581"/>
                  <a:pt x="127803" y="2581536"/>
                  <a:pt x="242887" y="2543175"/>
                </a:cubicBezTo>
                <a:cubicBezTo>
                  <a:pt x="279313" y="2531033"/>
                  <a:pt x="319087" y="2533650"/>
                  <a:pt x="357187" y="2528888"/>
                </a:cubicBezTo>
                <a:cubicBezTo>
                  <a:pt x="390525" y="2533650"/>
                  <a:pt x="449341" y="2510429"/>
                  <a:pt x="457200" y="2543175"/>
                </a:cubicBezTo>
                <a:cubicBezTo>
                  <a:pt x="483898" y="2654415"/>
                  <a:pt x="455545" y="2772376"/>
                  <a:pt x="442912" y="2886075"/>
                </a:cubicBezTo>
                <a:cubicBezTo>
                  <a:pt x="441016" y="2903142"/>
                  <a:pt x="427746" y="2918211"/>
                  <a:pt x="414337" y="2928938"/>
                </a:cubicBezTo>
                <a:cubicBezTo>
                  <a:pt x="402577" y="2938346"/>
                  <a:pt x="386085" y="2939572"/>
                  <a:pt x="371475" y="2943225"/>
                </a:cubicBezTo>
                <a:lnTo>
                  <a:pt x="257175" y="2971800"/>
                </a:lnTo>
                <a:cubicBezTo>
                  <a:pt x="223180" y="2968710"/>
                  <a:pt x="82169" y="2989706"/>
                  <a:pt x="57150" y="2914650"/>
                </a:cubicBezTo>
                <a:cubicBezTo>
                  <a:pt x="43512" y="2873737"/>
                  <a:pt x="47625" y="2828925"/>
                  <a:pt x="42862" y="2786063"/>
                </a:cubicBezTo>
                <a:cubicBezTo>
                  <a:pt x="47625" y="2709863"/>
                  <a:pt x="38633" y="2631532"/>
                  <a:pt x="57150" y="2557463"/>
                </a:cubicBezTo>
                <a:cubicBezTo>
                  <a:pt x="63684" y="2531327"/>
                  <a:pt x="96559" y="2520588"/>
                  <a:pt x="114300" y="2500313"/>
                </a:cubicBezTo>
                <a:cubicBezTo>
                  <a:pt x="288537" y="2301184"/>
                  <a:pt x="29787" y="2565563"/>
                  <a:pt x="214312" y="2414588"/>
                </a:cubicBezTo>
                <a:cubicBezTo>
                  <a:pt x="250801" y="2384733"/>
                  <a:pt x="275097" y="2340727"/>
                  <a:pt x="314325" y="2314575"/>
                </a:cubicBezTo>
                <a:cubicBezTo>
                  <a:pt x="328612" y="2305050"/>
                  <a:pt x="344424" y="2297487"/>
                  <a:pt x="357187" y="2286000"/>
                </a:cubicBezTo>
                <a:cubicBezTo>
                  <a:pt x="392231" y="2254461"/>
                  <a:pt x="419483" y="2214276"/>
                  <a:pt x="457200" y="2185988"/>
                </a:cubicBezTo>
                <a:cubicBezTo>
                  <a:pt x="508000" y="2147887"/>
                  <a:pt x="525462" y="2143125"/>
                  <a:pt x="557212" y="2085975"/>
                </a:cubicBezTo>
                <a:cubicBezTo>
                  <a:pt x="571448" y="2060350"/>
                  <a:pt x="589381" y="2003755"/>
                  <a:pt x="600075" y="1971675"/>
                </a:cubicBezTo>
                <a:cubicBezTo>
                  <a:pt x="645696" y="1606696"/>
                  <a:pt x="623785" y="1831525"/>
                  <a:pt x="585787" y="1071563"/>
                </a:cubicBezTo>
                <a:cubicBezTo>
                  <a:pt x="582063" y="997085"/>
                  <a:pt x="571133" y="999636"/>
                  <a:pt x="528637" y="942975"/>
                </a:cubicBezTo>
                <a:cubicBezTo>
                  <a:pt x="523875" y="928688"/>
                  <a:pt x="524999" y="910762"/>
                  <a:pt x="514350" y="900113"/>
                </a:cubicBezTo>
                <a:cubicBezTo>
                  <a:pt x="478033" y="863796"/>
                  <a:pt x="407678" y="829535"/>
                  <a:pt x="357187" y="814388"/>
                </a:cubicBezTo>
                <a:cubicBezTo>
                  <a:pt x="333927" y="807410"/>
                  <a:pt x="309456" y="805368"/>
                  <a:pt x="285750" y="800100"/>
                </a:cubicBezTo>
                <a:cubicBezTo>
                  <a:pt x="266581" y="795840"/>
                  <a:pt x="247650" y="790575"/>
                  <a:pt x="228600" y="785813"/>
                </a:cubicBezTo>
                <a:cubicBezTo>
                  <a:pt x="171450" y="790575"/>
                  <a:pt x="111157" y="780812"/>
                  <a:pt x="57150" y="800100"/>
                </a:cubicBezTo>
                <a:cubicBezTo>
                  <a:pt x="37092" y="807263"/>
                  <a:pt x="36485" y="837475"/>
                  <a:pt x="28575" y="857250"/>
                </a:cubicBezTo>
                <a:cubicBezTo>
                  <a:pt x="17388" y="885216"/>
                  <a:pt x="0" y="942975"/>
                  <a:pt x="0" y="942975"/>
                </a:cubicBezTo>
                <a:cubicBezTo>
                  <a:pt x="22636" y="1067475"/>
                  <a:pt x="-12823" y="1086584"/>
                  <a:pt x="71437" y="1128713"/>
                </a:cubicBezTo>
                <a:cubicBezTo>
                  <a:pt x="84908" y="1135448"/>
                  <a:pt x="100012" y="1138238"/>
                  <a:pt x="114300" y="1143000"/>
                </a:cubicBezTo>
                <a:cubicBezTo>
                  <a:pt x="176212" y="1133475"/>
                  <a:pt x="239681" y="1131190"/>
                  <a:pt x="300037" y="1114425"/>
                </a:cubicBezTo>
                <a:cubicBezTo>
                  <a:pt x="373713" y="1093960"/>
                  <a:pt x="362817" y="1067340"/>
                  <a:pt x="414337" y="1028700"/>
                </a:cubicBezTo>
                <a:cubicBezTo>
                  <a:pt x="450214" y="1001793"/>
                  <a:pt x="502219" y="977616"/>
                  <a:pt x="542925" y="957263"/>
                </a:cubicBezTo>
                <a:cubicBezTo>
                  <a:pt x="547687" y="942975"/>
                  <a:pt x="549740" y="927476"/>
                  <a:pt x="557212" y="914400"/>
                </a:cubicBezTo>
                <a:cubicBezTo>
                  <a:pt x="569026" y="893725"/>
                  <a:pt x="586234" y="876627"/>
                  <a:pt x="600075" y="857250"/>
                </a:cubicBezTo>
                <a:cubicBezTo>
                  <a:pt x="610056" y="843277"/>
                  <a:pt x="619125" y="828675"/>
                  <a:pt x="628650" y="814388"/>
                </a:cubicBezTo>
                <a:cubicBezTo>
                  <a:pt x="633412" y="800100"/>
                  <a:pt x="636202" y="784996"/>
                  <a:pt x="642937" y="771525"/>
                </a:cubicBezTo>
                <a:cubicBezTo>
                  <a:pt x="650616" y="756166"/>
                  <a:pt x="661531" y="742636"/>
                  <a:pt x="671512" y="728663"/>
                </a:cubicBezTo>
                <a:cubicBezTo>
                  <a:pt x="711455" y="672743"/>
                  <a:pt x="712532" y="665521"/>
                  <a:pt x="771525" y="628650"/>
                </a:cubicBezTo>
                <a:cubicBezTo>
                  <a:pt x="789586" y="617362"/>
                  <a:pt x="811344" y="612455"/>
                  <a:pt x="828675" y="600075"/>
                </a:cubicBezTo>
                <a:cubicBezTo>
                  <a:pt x="845117" y="588331"/>
                  <a:pt x="856015" y="570148"/>
                  <a:pt x="871537" y="557213"/>
                </a:cubicBezTo>
                <a:cubicBezTo>
                  <a:pt x="909511" y="525569"/>
                  <a:pt x="927087" y="525471"/>
                  <a:pt x="971550" y="500063"/>
                </a:cubicBezTo>
                <a:cubicBezTo>
                  <a:pt x="1021114" y="471740"/>
                  <a:pt x="1008773" y="462908"/>
                  <a:pt x="1071562" y="457200"/>
                </a:cubicBezTo>
                <a:cubicBezTo>
                  <a:pt x="1157067" y="449427"/>
                  <a:pt x="1243012" y="447675"/>
                  <a:pt x="1328737" y="442913"/>
                </a:cubicBezTo>
                <a:cubicBezTo>
                  <a:pt x="1343025" y="428625"/>
                  <a:pt x="1356259" y="413200"/>
                  <a:pt x="1371600" y="400050"/>
                </a:cubicBezTo>
                <a:cubicBezTo>
                  <a:pt x="1389680" y="384553"/>
                  <a:pt x="1411912" y="374026"/>
                  <a:pt x="1428750" y="357188"/>
                </a:cubicBezTo>
                <a:cubicBezTo>
                  <a:pt x="1440892" y="345046"/>
                  <a:pt x="1447800" y="328613"/>
                  <a:pt x="1457325" y="314325"/>
                </a:cubicBezTo>
                <a:cubicBezTo>
                  <a:pt x="1484637" y="232387"/>
                  <a:pt x="1460038" y="312092"/>
                  <a:pt x="1485900" y="200025"/>
                </a:cubicBezTo>
                <a:cubicBezTo>
                  <a:pt x="1505921" y="113268"/>
                  <a:pt x="1515704" y="92636"/>
                  <a:pt x="1528762" y="14288"/>
                </a:cubicBezTo>
                <a:cubicBezTo>
                  <a:pt x="1529545" y="9590"/>
                  <a:pt x="1528762" y="4763"/>
                  <a:pt x="1528762" y="0"/>
                </a:cubicBezTo>
              </a:path>
            </a:pathLst>
          </a:custGeom>
          <a:noFill/>
          <a:ln>
            <a:solidFill>
              <a:srgbClr val="FF000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3742293"/>
            <a:ext cx="1899879" cy="338554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schemeClr val="bg1"/>
                </a:solidFill>
                <a:latin typeface="Comic Sans MS" pitchFamily="66" charset="0"/>
              </a:rPr>
              <a:t>p</a:t>
            </a:r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</a:rPr>
              <a:t>odstatná  jméno</a:t>
            </a:r>
            <a:endParaRPr lang="cs-CZ" sz="16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028384" y="3717870"/>
            <a:ext cx="527709" cy="338554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</a:rPr>
              <a:t>pád</a:t>
            </a:r>
            <a:endParaRPr lang="cs-CZ" sz="16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7601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>
            <a:normAutofit/>
          </a:bodyPr>
          <a:lstStyle/>
          <a:p>
            <a:r>
              <a:rPr lang="cs-CZ" sz="2200" dirty="0" smtClean="0">
                <a:solidFill>
                  <a:srgbClr val="FF0000"/>
                </a:solidFill>
                <a:latin typeface="Comic Sans MS" pitchFamily="66" charset="0"/>
              </a:rPr>
              <a:t>Z daných podstatných jmen utvoř </a:t>
            </a:r>
            <a:r>
              <a:rPr lang="cs-CZ" sz="2200" dirty="0" smtClean="0">
                <a:solidFill>
                  <a:srgbClr val="FF0000"/>
                </a:solidFill>
                <a:latin typeface="Comic Sans MS" pitchFamily="66" charset="0"/>
              </a:rPr>
              <a:t>přidáním </a:t>
            </a:r>
            <a:r>
              <a:rPr lang="cs-CZ" sz="2200" dirty="0" smtClean="0">
                <a:solidFill>
                  <a:srgbClr val="FF0000"/>
                </a:solidFill>
                <a:latin typeface="Comic Sans MS" pitchFamily="66" charset="0"/>
              </a:rPr>
              <a:t>nebo ubráním písmen nová podstatná jména. Nové podstatné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jméno napiš .</a:t>
            </a:r>
            <a:b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 U každého slova urči jeho rod a číslo. </a:t>
            </a:r>
            <a:endParaRPr lang="cs-CZ" sz="2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9036496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KŘEN      _________   _______________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KRAB    </a:t>
            </a:r>
            <a:r>
              <a:rPr lang="cs-CZ" dirty="0" smtClean="0">
                <a:latin typeface="Comic Sans MS" pitchFamily="66" charset="0"/>
              </a:rPr>
              <a:t>   _________     _______________</a:t>
            </a: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OKO       </a:t>
            </a:r>
            <a:r>
              <a:rPr lang="cs-CZ" dirty="0" smtClean="0">
                <a:latin typeface="Comic Sans MS" pitchFamily="66" charset="0"/>
              </a:rPr>
              <a:t>_________     _______________</a:t>
            </a: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CHALUPY </a:t>
            </a:r>
            <a:r>
              <a:rPr lang="cs-CZ" dirty="0" smtClean="0">
                <a:latin typeface="Comic Sans MS" pitchFamily="66" charset="0"/>
              </a:rPr>
              <a:t> _________     _______________</a:t>
            </a: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TUŽKA    </a:t>
            </a:r>
            <a:r>
              <a:rPr lang="cs-CZ" dirty="0" smtClean="0">
                <a:latin typeface="Comic Sans MS" pitchFamily="66" charset="0"/>
              </a:rPr>
              <a:t>_________     _______________</a:t>
            </a: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KOLEJE   </a:t>
            </a:r>
            <a:r>
              <a:rPr lang="cs-CZ" dirty="0" smtClean="0">
                <a:latin typeface="Comic Sans MS" pitchFamily="66" charset="0"/>
              </a:rPr>
              <a:t>_________     _______________</a:t>
            </a: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DRÁČEK   </a:t>
            </a:r>
            <a:r>
              <a:rPr lang="cs-CZ" dirty="0" smtClean="0">
                <a:latin typeface="Comic Sans MS" pitchFamily="66" charset="0"/>
              </a:rPr>
              <a:t>_________     _______________</a:t>
            </a: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OLOVO    _________   _______________</a:t>
            </a: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KOSTEL   _________   _______________</a:t>
            </a: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TLAMA    _________   _______________</a:t>
            </a: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PŘÍMKA   _________   _______________</a:t>
            </a:r>
          </a:p>
          <a:p>
            <a:pPr marL="0" indent="0">
              <a:buNone/>
            </a:pPr>
            <a:endParaRPr lang="cs-CZ" b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1591" y="3717032"/>
            <a:ext cx="2211710" cy="2975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546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539552" y="1206277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2"/>
              </a:rPr>
              <a:t>http://www.google.com/imgres?q=d%C4%9Btsk%C3%A9+obr%C3%A1zky+omalov%C3%A1nky&amp;hl=cs&amp;gbv=2&amp;biw=1366&amp;bih=523&amp;tbm=isch&amp;tbnid=PwW2Wuce6haFVM:&amp;imgrefurl</a:t>
            </a:r>
            <a:r>
              <a:rPr lang="cs-CZ" u="sng" dirty="0" smtClean="0">
                <a:hlinkClick r:id="rId2"/>
              </a:rPr>
              <a:t>=</a:t>
            </a:r>
          </a:p>
          <a:p>
            <a:r>
              <a:rPr lang="cs-CZ" u="sng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</a:t>
            </a:r>
            <a:r>
              <a:rPr lang="cs-CZ" u="sng">
                <a:hlinkClick r:id="rId2"/>
              </a:rPr>
              <a:t>www.sablony.provsechny.net/sablony.php%3F_idkateg%3D36&amp;docid=JW5-fv6hDLGoAM&amp;imgurl</a:t>
            </a:r>
            <a:r>
              <a:rPr lang="cs-CZ" u="sng" smtClean="0">
                <a:hlinkClick r:id="rId2"/>
              </a:rPr>
              <a:t>=</a:t>
            </a:r>
          </a:p>
          <a:p>
            <a:r>
              <a:rPr lang="cs-CZ" u="sng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://www.sablony.provsechny.net/sablony/pimboli/pimboli4.gif&amp;w=540&amp;h=640&amp;ei=FVfjTo_zAqn_4QSz9LyiBQ&amp;zoom=1&amp;iact=rc&amp;dur=171&amp;sig=111706370236901848843&amp;page=6&amp;tbnh=128&amp;tbnw=108&amp;start=81&amp;ndsp=17&amp;ved=1t:429,r:5,s:81&amp;tx=90&amp;ty=78</a:t>
            </a:r>
            <a:r>
              <a:rPr lang="cs-CZ" dirty="0"/>
              <a:t>  </a:t>
            </a:r>
          </a:p>
        </p:txBody>
      </p:sp>
    </p:spTree>
    <p:extLst>
      <p:ext uri="{BB962C8B-B14F-4D97-AF65-F5344CB8AC3E}">
        <p14:creationId xmlns:p14="http://schemas.microsoft.com/office/powerpoint/2010/main" val="57805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112</TotalTime>
  <Words>144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YamatoPainting</vt:lpstr>
      <vt:lpstr>Document</vt:lpstr>
      <vt:lpstr>Prezentace aplikace PowerPoint</vt:lpstr>
      <vt:lpstr>PODSTATNÁ  JMÉNA</vt:lpstr>
      <vt:lpstr>V textu najdi podstatná jména.  Barevně je podtrhni, vepiš je do obrázků a urči u nich pád.</vt:lpstr>
      <vt:lpstr>Z daných podstatných jmen utvoř přidáním nebo ubráním písmen nová podstatná jména. Nové podstatné jméno napiš .  U každého slova urči jeho rod a číslo.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 JMÉNA</dc:title>
  <dc:creator>07Z2</dc:creator>
  <cp:lastModifiedBy>Martin Králík</cp:lastModifiedBy>
  <cp:revision>14</cp:revision>
  <dcterms:created xsi:type="dcterms:W3CDTF">2011-12-18T19:36:28Z</dcterms:created>
  <dcterms:modified xsi:type="dcterms:W3CDTF">2012-03-09T15:20:27Z</dcterms:modified>
</cp:coreProperties>
</file>