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1" r:id="rId2"/>
    <p:sldId id="256" r:id="rId3"/>
    <p:sldId id="261" r:id="rId4"/>
    <p:sldId id="268" r:id="rId5"/>
    <p:sldId id="272" r:id="rId6"/>
    <p:sldId id="273" r:id="rId7"/>
    <p:sldId id="274" r:id="rId8"/>
    <p:sldId id="275" r:id="rId9"/>
    <p:sldId id="276" r:id="rId10"/>
    <p:sldId id="277" r:id="rId11"/>
    <p:sldId id="278" r:id="rId12"/>
    <p:sldId id="260" r:id="rId13"/>
    <p:sldId id="279" r:id="rId14"/>
    <p:sldId id="269" r:id="rId15"/>
    <p:sldId id="280" r:id="rId16"/>
    <p:sldId id="270" r:id="rId17"/>
    <p:sldId id="281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6699" autoAdjust="0"/>
    <p:restoredTop sz="94660"/>
  </p:normalViewPr>
  <p:slideViewPr>
    <p:cSldViewPr>
      <p:cViewPr>
        <p:scale>
          <a:sx n="80" d="100"/>
          <a:sy n="80" d="100"/>
        </p:scale>
        <p:origin x="-102" y="22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F3D93EE-52EB-4916-A2AE-799ECCDF9AF5}" type="doc">
      <dgm:prSet loTypeId="urn:microsoft.com/office/officeart/2005/8/layout/hierarchy2" loCatId="hierarchy" qsTypeId="urn:microsoft.com/office/officeart/2005/8/quickstyle/simple5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FE796D68-9A5F-4D29-98A6-5EFE8811A315}">
      <dgm:prSet phldrT="[Text]" custT="1">
        <dgm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dgm:style>
      </dgm:prSet>
      <dgm:spPr>
        <a:solidFill>
          <a:srgbClr val="00B0F0"/>
        </a:solidFill>
      </dgm:spPr>
      <dgm:t>
        <a:bodyPr/>
        <a:lstStyle/>
        <a:p>
          <a:r>
            <a:rPr lang="cs-CZ" sz="32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rPr>
            <a:t>Software</a:t>
          </a:r>
          <a:endParaRPr lang="cs-CZ" sz="3200" dirty="0">
            <a:solidFill>
              <a:schemeClr val="bg1"/>
            </a:solidFill>
            <a:latin typeface="Arial" pitchFamily="34" charset="0"/>
            <a:cs typeface="Arial" pitchFamily="34" charset="0"/>
          </a:endParaRPr>
        </a:p>
      </dgm:t>
    </dgm:pt>
    <dgm:pt modelId="{83EF5F40-2BF1-45D3-AF44-D8077DB99711}" type="parTrans" cxnId="{4ED67B74-62ED-4F49-A80C-B188C6B4D9FE}">
      <dgm:prSet/>
      <dgm:spPr/>
      <dgm:t>
        <a:bodyPr/>
        <a:lstStyle/>
        <a:p>
          <a:endParaRPr lang="cs-CZ"/>
        </a:p>
      </dgm:t>
    </dgm:pt>
    <dgm:pt modelId="{BA202385-ADED-439A-B919-BC5C2515605C}" type="sibTrans" cxnId="{4ED67B74-62ED-4F49-A80C-B188C6B4D9FE}">
      <dgm:prSet/>
      <dgm:spPr/>
      <dgm:t>
        <a:bodyPr/>
        <a:lstStyle/>
        <a:p>
          <a:endParaRPr lang="cs-CZ"/>
        </a:p>
      </dgm:t>
    </dgm:pt>
    <dgm:pt modelId="{EA58EA23-83B7-423E-8F42-B9B95AC15544}">
      <dgm:prSet phldrT="[Text]" custT="1"/>
      <dgm:spPr>
        <a:solidFill>
          <a:srgbClr val="FFC000"/>
        </a:solidFill>
      </dgm:spPr>
      <dgm:t>
        <a:bodyPr/>
        <a:lstStyle/>
        <a:p>
          <a:r>
            <a:rPr lang="cs-CZ" sz="32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rPr>
            <a:t>Operační systémy</a:t>
          </a:r>
        </a:p>
      </dgm:t>
    </dgm:pt>
    <dgm:pt modelId="{31A3C385-0E61-42D3-B4B1-4CB414F503B7}" type="parTrans" cxnId="{F01B7314-C281-4E95-93AC-4BBC11357BD3}">
      <dgm:prSet/>
      <dgm:spPr/>
      <dgm:t>
        <a:bodyPr/>
        <a:lstStyle/>
        <a:p>
          <a:endParaRPr lang="cs-CZ" dirty="0"/>
        </a:p>
      </dgm:t>
    </dgm:pt>
    <dgm:pt modelId="{287D6091-ED9E-404E-8E3D-A1D44F08C7D9}" type="sibTrans" cxnId="{F01B7314-C281-4E95-93AC-4BBC11357BD3}">
      <dgm:prSet/>
      <dgm:spPr/>
      <dgm:t>
        <a:bodyPr/>
        <a:lstStyle/>
        <a:p>
          <a:endParaRPr lang="cs-CZ"/>
        </a:p>
      </dgm:t>
    </dgm:pt>
    <dgm:pt modelId="{4259CAAD-45E6-48E7-ABE3-6866E947593D}">
      <dgm:prSet phldrT="[Text]" custT="1"/>
      <dgm:spPr>
        <a:solidFill>
          <a:srgbClr val="FFC000"/>
        </a:solidFill>
      </dgm:spPr>
      <dgm:t>
        <a:bodyPr/>
        <a:lstStyle/>
        <a:p>
          <a:r>
            <a:rPr lang="cs-CZ" sz="32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rPr>
            <a:t>Aplikační programy</a:t>
          </a:r>
        </a:p>
      </dgm:t>
    </dgm:pt>
    <dgm:pt modelId="{7A858EAA-B508-4B68-A101-B9038E4C3874}" type="parTrans" cxnId="{E7FAE014-D15E-4637-8E94-0165AFA53195}">
      <dgm:prSet/>
      <dgm:spPr/>
      <dgm:t>
        <a:bodyPr/>
        <a:lstStyle/>
        <a:p>
          <a:endParaRPr lang="cs-CZ" dirty="0"/>
        </a:p>
      </dgm:t>
    </dgm:pt>
    <dgm:pt modelId="{7A89EC85-4D88-4E3A-A570-CB0C0D8C2520}" type="sibTrans" cxnId="{E7FAE014-D15E-4637-8E94-0165AFA53195}">
      <dgm:prSet/>
      <dgm:spPr/>
      <dgm:t>
        <a:bodyPr/>
        <a:lstStyle/>
        <a:p>
          <a:endParaRPr lang="cs-CZ"/>
        </a:p>
      </dgm:t>
    </dgm:pt>
    <dgm:pt modelId="{CB2B3BF9-2F89-4B60-BDCA-DAAF76A7762F}" type="pres">
      <dgm:prSet presAssocID="{EF3D93EE-52EB-4916-A2AE-799ECCDF9AF5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2D0F542-E705-4657-BA59-C946FB5D1AF4}" type="pres">
      <dgm:prSet presAssocID="{FE796D68-9A5F-4D29-98A6-5EFE8811A315}" presName="root1" presStyleCnt="0"/>
      <dgm:spPr/>
    </dgm:pt>
    <dgm:pt modelId="{5245B6A4-E791-4A90-85D9-11734827A00D}" type="pres">
      <dgm:prSet presAssocID="{FE796D68-9A5F-4D29-98A6-5EFE8811A315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F01DC92-77D5-4869-93F5-D5EBE1CDAB39}" type="pres">
      <dgm:prSet presAssocID="{FE796D68-9A5F-4D29-98A6-5EFE8811A315}" presName="level2hierChild" presStyleCnt="0"/>
      <dgm:spPr/>
    </dgm:pt>
    <dgm:pt modelId="{737A4FD1-AA1D-494B-A561-44DCE3F61A1F}" type="pres">
      <dgm:prSet presAssocID="{31A3C385-0E61-42D3-B4B1-4CB414F503B7}" presName="conn2-1" presStyleLbl="parChTrans1D2" presStyleIdx="0" presStyleCnt="2"/>
      <dgm:spPr/>
      <dgm:t>
        <a:bodyPr/>
        <a:lstStyle/>
        <a:p>
          <a:endParaRPr lang="cs-CZ"/>
        </a:p>
      </dgm:t>
    </dgm:pt>
    <dgm:pt modelId="{631E4C6E-5880-47B6-80F5-7FC93EB4DCBE}" type="pres">
      <dgm:prSet presAssocID="{31A3C385-0E61-42D3-B4B1-4CB414F503B7}" presName="connTx" presStyleLbl="parChTrans1D2" presStyleIdx="0" presStyleCnt="2"/>
      <dgm:spPr/>
      <dgm:t>
        <a:bodyPr/>
        <a:lstStyle/>
        <a:p>
          <a:endParaRPr lang="cs-CZ"/>
        </a:p>
      </dgm:t>
    </dgm:pt>
    <dgm:pt modelId="{9F753A76-6B3B-4F44-954A-ADA7A31D79C7}" type="pres">
      <dgm:prSet presAssocID="{EA58EA23-83B7-423E-8F42-B9B95AC15544}" presName="root2" presStyleCnt="0"/>
      <dgm:spPr/>
    </dgm:pt>
    <dgm:pt modelId="{3B9FABE9-3921-4AC7-A3D2-041520579480}" type="pres">
      <dgm:prSet presAssocID="{EA58EA23-83B7-423E-8F42-B9B95AC15544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9C322B3-AF8D-4DC2-B6EA-3BB07C7B71D7}" type="pres">
      <dgm:prSet presAssocID="{EA58EA23-83B7-423E-8F42-B9B95AC15544}" presName="level3hierChild" presStyleCnt="0"/>
      <dgm:spPr/>
    </dgm:pt>
    <dgm:pt modelId="{252DE017-B247-479F-9498-6C5EB9BEFDF0}" type="pres">
      <dgm:prSet presAssocID="{7A858EAA-B508-4B68-A101-B9038E4C3874}" presName="conn2-1" presStyleLbl="parChTrans1D2" presStyleIdx="1" presStyleCnt="2"/>
      <dgm:spPr/>
      <dgm:t>
        <a:bodyPr/>
        <a:lstStyle/>
        <a:p>
          <a:endParaRPr lang="cs-CZ"/>
        </a:p>
      </dgm:t>
    </dgm:pt>
    <dgm:pt modelId="{93FF71D8-2854-47D3-8ACB-868C8620056A}" type="pres">
      <dgm:prSet presAssocID="{7A858EAA-B508-4B68-A101-B9038E4C3874}" presName="connTx" presStyleLbl="parChTrans1D2" presStyleIdx="1" presStyleCnt="2"/>
      <dgm:spPr/>
      <dgm:t>
        <a:bodyPr/>
        <a:lstStyle/>
        <a:p>
          <a:endParaRPr lang="cs-CZ"/>
        </a:p>
      </dgm:t>
    </dgm:pt>
    <dgm:pt modelId="{7A297F5E-3EF2-468A-8ABF-F9C234C5DFB8}" type="pres">
      <dgm:prSet presAssocID="{4259CAAD-45E6-48E7-ABE3-6866E947593D}" presName="root2" presStyleCnt="0"/>
      <dgm:spPr/>
    </dgm:pt>
    <dgm:pt modelId="{EB91118D-6782-4B16-94F5-A61B123B2545}" type="pres">
      <dgm:prSet presAssocID="{4259CAAD-45E6-48E7-ABE3-6866E947593D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83AD8DE-0F1C-4D4A-8DFC-284593E8FC08}" type="pres">
      <dgm:prSet presAssocID="{4259CAAD-45E6-48E7-ABE3-6866E947593D}" presName="level3hierChild" presStyleCnt="0"/>
      <dgm:spPr/>
    </dgm:pt>
  </dgm:ptLst>
  <dgm:cxnLst>
    <dgm:cxn modelId="{7062AF1F-BA65-4554-921C-C94E1047DEBC}" type="presOf" srcId="{EF3D93EE-52EB-4916-A2AE-799ECCDF9AF5}" destId="{CB2B3BF9-2F89-4B60-BDCA-DAAF76A7762F}" srcOrd="0" destOrd="0" presId="urn:microsoft.com/office/officeart/2005/8/layout/hierarchy2"/>
    <dgm:cxn modelId="{AAD0102E-3192-4DC9-AEB5-89C34BE207A6}" type="presOf" srcId="{7A858EAA-B508-4B68-A101-B9038E4C3874}" destId="{93FF71D8-2854-47D3-8ACB-868C8620056A}" srcOrd="1" destOrd="0" presId="urn:microsoft.com/office/officeart/2005/8/layout/hierarchy2"/>
    <dgm:cxn modelId="{E7FAE014-D15E-4637-8E94-0165AFA53195}" srcId="{FE796D68-9A5F-4D29-98A6-5EFE8811A315}" destId="{4259CAAD-45E6-48E7-ABE3-6866E947593D}" srcOrd="1" destOrd="0" parTransId="{7A858EAA-B508-4B68-A101-B9038E4C3874}" sibTransId="{7A89EC85-4D88-4E3A-A570-CB0C0D8C2520}"/>
    <dgm:cxn modelId="{2C4AF804-3149-403B-ABAF-71ED6EB00AE3}" type="presOf" srcId="{4259CAAD-45E6-48E7-ABE3-6866E947593D}" destId="{EB91118D-6782-4B16-94F5-A61B123B2545}" srcOrd="0" destOrd="0" presId="urn:microsoft.com/office/officeart/2005/8/layout/hierarchy2"/>
    <dgm:cxn modelId="{1C7E3FE1-B589-418D-ABA4-635B381C1C74}" type="presOf" srcId="{FE796D68-9A5F-4D29-98A6-5EFE8811A315}" destId="{5245B6A4-E791-4A90-85D9-11734827A00D}" srcOrd="0" destOrd="0" presId="urn:microsoft.com/office/officeart/2005/8/layout/hierarchy2"/>
    <dgm:cxn modelId="{F01B7314-C281-4E95-93AC-4BBC11357BD3}" srcId="{FE796D68-9A5F-4D29-98A6-5EFE8811A315}" destId="{EA58EA23-83B7-423E-8F42-B9B95AC15544}" srcOrd="0" destOrd="0" parTransId="{31A3C385-0E61-42D3-B4B1-4CB414F503B7}" sibTransId="{287D6091-ED9E-404E-8E3D-A1D44F08C7D9}"/>
    <dgm:cxn modelId="{46997A1C-754A-448F-98A8-E31AD52F5BC9}" type="presOf" srcId="{31A3C385-0E61-42D3-B4B1-4CB414F503B7}" destId="{737A4FD1-AA1D-494B-A561-44DCE3F61A1F}" srcOrd="0" destOrd="0" presId="urn:microsoft.com/office/officeart/2005/8/layout/hierarchy2"/>
    <dgm:cxn modelId="{BFD04273-1AEC-40DD-8CCC-41114D1BB7E4}" type="presOf" srcId="{7A858EAA-B508-4B68-A101-B9038E4C3874}" destId="{252DE017-B247-479F-9498-6C5EB9BEFDF0}" srcOrd="0" destOrd="0" presId="urn:microsoft.com/office/officeart/2005/8/layout/hierarchy2"/>
    <dgm:cxn modelId="{4ED67B74-62ED-4F49-A80C-B188C6B4D9FE}" srcId="{EF3D93EE-52EB-4916-A2AE-799ECCDF9AF5}" destId="{FE796D68-9A5F-4D29-98A6-5EFE8811A315}" srcOrd="0" destOrd="0" parTransId="{83EF5F40-2BF1-45D3-AF44-D8077DB99711}" sibTransId="{BA202385-ADED-439A-B919-BC5C2515605C}"/>
    <dgm:cxn modelId="{FF773F53-95C1-469A-9A1B-9EF21B4CF5A8}" type="presOf" srcId="{31A3C385-0E61-42D3-B4B1-4CB414F503B7}" destId="{631E4C6E-5880-47B6-80F5-7FC93EB4DCBE}" srcOrd="1" destOrd="0" presId="urn:microsoft.com/office/officeart/2005/8/layout/hierarchy2"/>
    <dgm:cxn modelId="{0748F1CE-004F-44C6-9C0E-310BC3C413FC}" type="presOf" srcId="{EA58EA23-83B7-423E-8F42-B9B95AC15544}" destId="{3B9FABE9-3921-4AC7-A3D2-041520579480}" srcOrd="0" destOrd="0" presId="urn:microsoft.com/office/officeart/2005/8/layout/hierarchy2"/>
    <dgm:cxn modelId="{48DE2076-0DFD-49CD-837D-13D1870B1B96}" type="presParOf" srcId="{CB2B3BF9-2F89-4B60-BDCA-DAAF76A7762F}" destId="{72D0F542-E705-4657-BA59-C946FB5D1AF4}" srcOrd="0" destOrd="0" presId="urn:microsoft.com/office/officeart/2005/8/layout/hierarchy2"/>
    <dgm:cxn modelId="{8E693D04-5E6C-4EB7-9973-557B8984E95A}" type="presParOf" srcId="{72D0F542-E705-4657-BA59-C946FB5D1AF4}" destId="{5245B6A4-E791-4A90-85D9-11734827A00D}" srcOrd="0" destOrd="0" presId="urn:microsoft.com/office/officeart/2005/8/layout/hierarchy2"/>
    <dgm:cxn modelId="{D90116E2-0AAF-47A7-B124-E6603C37D393}" type="presParOf" srcId="{72D0F542-E705-4657-BA59-C946FB5D1AF4}" destId="{CF01DC92-77D5-4869-93F5-D5EBE1CDAB39}" srcOrd="1" destOrd="0" presId="urn:microsoft.com/office/officeart/2005/8/layout/hierarchy2"/>
    <dgm:cxn modelId="{7BE59323-DADE-40FE-B964-D7A6AB149F64}" type="presParOf" srcId="{CF01DC92-77D5-4869-93F5-D5EBE1CDAB39}" destId="{737A4FD1-AA1D-494B-A561-44DCE3F61A1F}" srcOrd="0" destOrd="0" presId="urn:microsoft.com/office/officeart/2005/8/layout/hierarchy2"/>
    <dgm:cxn modelId="{A0FFE600-E4D2-4850-82BE-2B1217841109}" type="presParOf" srcId="{737A4FD1-AA1D-494B-A561-44DCE3F61A1F}" destId="{631E4C6E-5880-47B6-80F5-7FC93EB4DCBE}" srcOrd="0" destOrd="0" presId="urn:microsoft.com/office/officeart/2005/8/layout/hierarchy2"/>
    <dgm:cxn modelId="{18593308-3C65-47C0-B4B6-41287D0C6AEE}" type="presParOf" srcId="{CF01DC92-77D5-4869-93F5-D5EBE1CDAB39}" destId="{9F753A76-6B3B-4F44-954A-ADA7A31D79C7}" srcOrd="1" destOrd="0" presId="urn:microsoft.com/office/officeart/2005/8/layout/hierarchy2"/>
    <dgm:cxn modelId="{8F76025B-DE25-46D7-B6B1-25FF6ECB1AF2}" type="presParOf" srcId="{9F753A76-6B3B-4F44-954A-ADA7A31D79C7}" destId="{3B9FABE9-3921-4AC7-A3D2-041520579480}" srcOrd="0" destOrd="0" presId="urn:microsoft.com/office/officeart/2005/8/layout/hierarchy2"/>
    <dgm:cxn modelId="{EE721E10-BB73-4589-ABED-48008C7593E0}" type="presParOf" srcId="{9F753A76-6B3B-4F44-954A-ADA7A31D79C7}" destId="{E9C322B3-AF8D-4DC2-B6EA-3BB07C7B71D7}" srcOrd="1" destOrd="0" presId="urn:microsoft.com/office/officeart/2005/8/layout/hierarchy2"/>
    <dgm:cxn modelId="{AFD735ED-AF5B-4F75-814F-A952455EE888}" type="presParOf" srcId="{CF01DC92-77D5-4869-93F5-D5EBE1CDAB39}" destId="{252DE017-B247-479F-9498-6C5EB9BEFDF0}" srcOrd="2" destOrd="0" presId="urn:microsoft.com/office/officeart/2005/8/layout/hierarchy2"/>
    <dgm:cxn modelId="{E43B71A8-7208-470D-B833-25D879634363}" type="presParOf" srcId="{252DE017-B247-479F-9498-6C5EB9BEFDF0}" destId="{93FF71D8-2854-47D3-8ACB-868C8620056A}" srcOrd="0" destOrd="0" presId="urn:microsoft.com/office/officeart/2005/8/layout/hierarchy2"/>
    <dgm:cxn modelId="{B4B3C833-E269-4674-9D47-D58498148DA3}" type="presParOf" srcId="{CF01DC92-77D5-4869-93F5-D5EBE1CDAB39}" destId="{7A297F5E-3EF2-468A-8ABF-F9C234C5DFB8}" srcOrd="3" destOrd="0" presId="urn:microsoft.com/office/officeart/2005/8/layout/hierarchy2"/>
    <dgm:cxn modelId="{E7AF5EFF-009A-4A78-B69B-1A9C383DE42C}" type="presParOf" srcId="{7A297F5E-3EF2-468A-8ABF-F9C234C5DFB8}" destId="{EB91118D-6782-4B16-94F5-A61B123B2545}" srcOrd="0" destOrd="0" presId="urn:microsoft.com/office/officeart/2005/8/layout/hierarchy2"/>
    <dgm:cxn modelId="{99D4D13C-EF00-45F4-97BB-B2FAAEFC400A}" type="presParOf" srcId="{7A297F5E-3EF2-468A-8ABF-F9C234C5DFB8}" destId="{783AD8DE-0F1C-4D4A-8DFC-284593E8FC08}" srcOrd="1" destOrd="0" presId="urn:microsoft.com/office/officeart/2005/8/layout/hierarchy2"/>
  </dgm:cxnLst>
  <dgm:bg/>
  <dgm:whole/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5338EB5-3BAD-43E4-9679-CA7622DB9D8F}" type="doc">
      <dgm:prSet loTypeId="urn:microsoft.com/office/officeart/2005/8/layout/cycle2" loCatId="cycle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1459B10-4691-4C0F-B835-76686E272C2F}">
      <dgm:prSet phldrT="[Text]" custT="1"/>
      <dgm:spPr>
        <a:solidFill>
          <a:srgbClr val="C00000"/>
        </a:solidFill>
      </dgm:spPr>
      <dgm:t>
        <a:bodyPr/>
        <a:lstStyle/>
        <a:p>
          <a:r>
            <a:rPr lang="cs-CZ" sz="175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Kancelářské programy</a:t>
          </a:r>
        </a:p>
      </dgm:t>
    </dgm:pt>
    <dgm:pt modelId="{163790AC-260C-4A18-A797-59DC32CE03FF}" type="parTrans" cxnId="{E383BADC-287A-41BF-94B9-CAE0799E066A}">
      <dgm:prSet/>
      <dgm:spPr/>
      <dgm:t>
        <a:bodyPr/>
        <a:lstStyle/>
        <a:p>
          <a:endParaRPr lang="cs-CZ"/>
        </a:p>
      </dgm:t>
    </dgm:pt>
    <dgm:pt modelId="{011D064C-EEC7-4B6F-9F6B-EC43708721EB}" type="sibTrans" cxnId="{E383BADC-287A-41BF-94B9-CAE0799E066A}">
      <dgm:prSet/>
      <dgm:spPr>
        <a:solidFill>
          <a:schemeClr val="accent1">
            <a:tint val="60000"/>
            <a:hueOff val="0"/>
            <a:satOff val="0"/>
            <a:lumOff val="0"/>
            <a:alpha val="0"/>
          </a:schemeClr>
        </a:solidFill>
      </dgm:spPr>
      <dgm:t>
        <a:bodyPr/>
        <a:lstStyle/>
        <a:p>
          <a:endParaRPr lang="cs-CZ" dirty="0"/>
        </a:p>
      </dgm:t>
    </dgm:pt>
    <dgm:pt modelId="{29392096-6725-4350-9B99-92C0FC9A49AC}">
      <dgm:prSet phldrT="[Text]" custT="1"/>
      <dgm:spPr>
        <a:solidFill>
          <a:srgbClr val="FFC000"/>
        </a:solidFill>
      </dgm:spPr>
      <dgm:t>
        <a:bodyPr/>
        <a:lstStyle/>
        <a:p>
          <a:r>
            <a:rPr lang="cs-CZ" sz="175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rPr>
            <a:t>Webové prohlížeče</a:t>
          </a:r>
        </a:p>
      </dgm:t>
    </dgm:pt>
    <dgm:pt modelId="{4FDB3A5A-D810-441B-BB09-987B7931EEF3}" type="parTrans" cxnId="{3BF89B53-334A-4C48-82C9-89BBBB014B41}">
      <dgm:prSet/>
      <dgm:spPr/>
      <dgm:t>
        <a:bodyPr/>
        <a:lstStyle/>
        <a:p>
          <a:endParaRPr lang="cs-CZ"/>
        </a:p>
      </dgm:t>
    </dgm:pt>
    <dgm:pt modelId="{BDF6D5CA-61F2-4028-B7DB-765B88E6EB67}" type="sibTrans" cxnId="{3BF89B53-334A-4C48-82C9-89BBBB014B41}">
      <dgm:prSet/>
      <dgm:spPr>
        <a:solidFill>
          <a:schemeClr val="accent1">
            <a:tint val="60000"/>
            <a:hueOff val="0"/>
            <a:satOff val="0"/>
            <a:lumOff val="0"/>
            <a:alpha val="0"/>
          </a:schemeClr>
        </a:solidFill>
      </dgm:spPr>
      <dgm:t>
        <a:bodyPr/>
        <a:lstStyle/>
        <a:p>
          <a:endParaRPr lang="cs-CZ" dirty="0"/>
        </a:p>
      </dgm:t>
    </dgm:pt>
    <dgm:pt modelId="{7F68C182-33AE-4A45-9ADC-4A06E742AFC8}">
      <dgm:prSet phldrT="[Text]" custT="1"/>
      <dgm:spPr>
        <a:solidFill>
          <a:srgbClr val="00B0F0"/>
        </a:solidFill>
      </dgm:spPr>
      <dgm:t>
        <a:bodyPr/>
        <a:lstStyle/>
        <a:p>
          <a:r>
            <a: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rPr>
            <a:t>Hry</a:t>
          </a:r>
          <a:endParaRPr lang="cs-CZ" sz="1800" dirty="0">
            <a:solidFill>
              <a:schemeClr val="bg1"/>
            </a:solidFill>
            <a:latin typeface="Arial" pitchFamily="34" charset="0"/>
            <a:cs typeface="Arial" pitchFamily="34" charset="0"/>
          </a:endParaRPr>
        </a:p>
      </dgm:t>
    </dgm:pt>
    <dgm:pt modelId="{A8BC354B-5B44-4D50-8D59-8D5283B487AA}" type="parTrans" cxnId="{3AFCD5D9-2965-45D5-85C1-2B71D385CD5F}">
      <dgm:prSet/>
      <dgm:spPr/>
      <dgm:t>
        <a:bodyPr/>
        <a:lstStyle/>
        <a:p>
          <a:endParaRPr lang="cs-CZ"/>
        </a:p>
      </dgm:t>
    </dgm:pt>
    <dgm:pt modelId="{33726F69-7002-419D-8C18-BA34350B02F2}" type="sibTrans" cxnId="{3AFCD5D9-2965-45D5-85C1-2B71D385CD5F}">
      <dgm:prSet/>
      <dgm:spPr>
        <a:solidFill>
          <a:schemeClr val="accent1">
            <a:tint val="60000"/>
            <a:hueOff val="0"/>
            <a:satOff val="0"/>
            <a:lumOff val="0"/>
            <a:alpha val="0"/>
          </a:schemeClr>
        </a:solidFill>
      </dgm:spPr>
      <dgm:t>
        <a:bodyPr/>
        <a:lstStyle/>
        <a:p>
          <a:endParaRPr lang="cs-CZ" dirty="0"/>
        </a:p>
      </dgm:t>
    </dgm:pt>
    <dgm:pt modelId="{8F29FBA6-AEA6-45E3-86A4-C7B91FFFD316}">
      <dgm:prSet phldrT="[Text]" custT="1"/>
      <dgm:spPr>
        <a:solidFill>
          <a:srgbClr val="7030A0"/>
        </a:solidFill>
      </dgm:spPr>
      <dgm:t>
        <a:bodyPr/>
        <a:lstStyle/>
        <a:p>
          <a:r>
            <a:rPr lang="cs-CZ" sz="1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Grafické programy</a:t>
          </a:r>
        </a:p>
      </dgm:t>
    </dgm:pt>
    <dgm:pt modelId="{EF9FF251-19E3-4908-A95E-D6E41649CD96}" type="parTrans" cxnId="{9510943F-8726-406C-A807-A61F1CB55D6A}">
      <dgm:prSet/>
      <dgm:spPr/>
      <dgm:t>
        <a:bodyPr/>
        <a:lstStyle/>
        <a:p>
          <a:endParaRPr lang="cs-CZ"/>
        </a:p>
      </dgm:t>
    </dgm:pt>
    <dgm:pt modelId="{B3DB7C82-C190-4842-8E28-EB34080BBEBB}" type="sibTrans" cxnId="{9510943F-8726-406C-A807-A61F1CB55D6A}">
      <dgm:prSet/>
      <dgm:spPr>
        <a:solidFill>
          <a:schemeClr val="accent1">
            <a:tint val="60000"/>
            <a:hueOff val="0"/>
            <a:satOff val="0"/>
            <a:lumOff val="0"/>
            <a:alpha val="0"/>
          </a:schemeClr>
        </a:solidFill>
      </dgm:spPr>
      <dgm:t>
        <a:bodyPr/>
        <a:lstStyle/>
        <a:p>
          <a:endParaRPr lang="cs-CZ" dirty="0"/>
        </a:p>
      </dgm:t>
    </dgm:pt>
    <dgm:pt modelId="{0EAC0A85-F465-407C-8A36-747ABFDEAC05}">
      <dgm:prSet phldrT="[Text]" custT="1"/>
      <dgm:spPr>
        <a:solidFill>
          <a:srgbClr val="92D050"/>
        </a:solidFill>
      </dgm:spPr>
      <dgm:t>
        <a:bodyPr/>
        <a:lstStyle/>
        <a:p>
          <a:r>
            <a: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rPr>
            <a:t>Antivirové programy</a:t>
          </a:r>
        </a:p>
      </dgm:t>
    </dgm:pt>
    <dgm:pt modelId="{49BDA7B0-93CF-4732-9191-9E7F6A08D2C5}" type="parTrans" cxnId="{91458F86-C0ED-4378-8569-E7C4949120C9}">
      <dgm:prSet/>
      <dgm:spPr/>
      <dgm:t>
        <a:bodyPr/>
        <a:lstStyle/>
        <a:p>
          <a:endParaRPr lang="cs-CZ"/>
        </a:p>
      </dgm:t>
    </dgm:pt>
    <dgm:pt modelId="{D5C403DC-CF3F-49F9-A64C-910AFC02E2C6}" type="sibTrans" cxnId="{91458F86-C0ED-4378-8569-E7C4949120C9}">
      <dgm:prSet/>
      <dgm:spPr>
        <a:solidFill>
          <a:schemeClr val="accent1">
            <a:tint val="60000"/>
            <a:hueOff val="0"/>
            <a:satOff val="0"/>
            <a:lumOff val="0"/>
            <a:alpha val="0"/>
          </a:schemeClr>
        </a:solidFill>
      </dgm:spPr>
      <dgm:t>
        <a:bodyPr/>
        <a:lstStyle/>
        <a:p>
          <a:endParaRPr lang="cs-CZ" dirty="0"/>
        </a:p>
      </dgm:t>
    </dgm:pt>
    <dgm:pt modelId="{6373A739-B9EC-4934-90B2-EA86FFF69C56}">
      <dgm:prSet custT="1"/>
      <dgm:spPr>
        <a:solidFill>
          <a:srgbClr val="0070C0"/>
        </a:solidFill>
      </dgm:spPr>
      <dgm:t>
        <a:bodyPr/>
        <a:lstStyle/>
        <a:p>
          <a:r>
            <a:rPr lang="cs-CZ" sz="1800" dirty="0" smtClean="0">
              <a:latin typeface="Arial" pitchFamily="34" charset="0"/>
              <a:cs typeface="Arial" pitchFamily="34" charset="0"/>
            </a:rPr>
            <a:t>Výukové programy</a:t>
          </a:r>
          <a:endParaRPr lang="cs-CZ" sz="1800" dirty="0">
            <a:latin typeface="Arial" pitchFamily="34" charset="0"/>
            <a:cs typeface="Arial" pitchFamily="34" charset="0"/>
          </a:endParaRPr>
        </a:p>
      </dgm:t>
    </dgm:pt>
    <dgm:pt modelId="{F5477B9D-2B54-419F-9139-DFC32D01D4BB}" type="parTrans" cxnId="{CF7D725A-6C81-4926-B575-40DFD9365597}">
      <dgm:prSet/>
      <dgm:spPr/>
      <dgm:t>
        <a:bodyPr/>
        <a:lstStyle/>
        <a:p>
          <a:endParaRPr lang="cs-CZ"/>
        </a:p>
      </dgm:t>
    </dgm:pt>
    <dgm:pt modelId="{1EF83DBC-2B5A-47E7-8244-238A33502790}" type="sibTrans" cxnId="{CF7D725A-6C81-4926-B575-40DFD9365597}">
      <dgm:prSet/>
      <dgm:spPr>
        <a:solidFill>
          <a:schemeClr val="accent1">
            <a:tint val="60000"/>
            <a:hueOff val="0"/>
            <a:satOff val="0"/>
            <a:lumOff val="0"/>
            <a:alpha val="0"/>
          </a:schemeClr>
        </a:solidFill>
      </dgm:spPr>
      <dgm:t>
        <a:bodyPr/>
        <a:lstStyle/>
        <a:p>
          <a:endParaRPr lang="cs-CZ" dirty="0"/>
        </a:p>
      </dgm:t>
    </dgm:pt>
    <dgm:pt modelId="{337F081B-9D71-4790-B79A-4518CB507991}" type="pres">
      <dgm:prSet presAssocID="{A5338EB5-3BAD-43E4-9679-CA7622DB9D8F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DDEF708-6685-4F8C-91FB-AE0D24B1F358}" type="pres">
      <dgm:prSet presAssocID="{91459B10-4691-4C0F-B835-76686E272C2F}" presName="node" presStyleLbl="node1" presStyleIdx="0" presStyleCnt="6" custScaleX="144274" custScaleY="1353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38ABB1A-0916-46B9-8449-1EC74D7B8315}" type="pres">
      <dgm:prSet presAssocID="{011D064C-EEC7-4B6F-9F6B-EC43708721EB}" presName="sibTrans" presStyleLbl="sibTrans2D1" presStyleIdx="0" presStyleCnt="6"/>
      <dgm:spPr/>
      <dgm:t>
        <a:bodyPr/>
        <a:lstStyle/>
        <a:p>
          <a:endParaRPr lang="cs-CZ"/>
        </a:p>
      </dgm:t>
    </dgm:pt>
    <dgm:pt modelId="{74328681-CCA0-4928-9186-FDE34C04D6B5}" type="pres">
      <dgm:prSet presAssocID="{011D064C-EEC7-4B6F-9F6B-EC43708721EB}" presName="connectorText" presStyleLbl="sibTrans2D1" presStyleIdx="0" presStyleCnt="6"/>
      <dgm:spPr/>
      <dgm:t>
        <a:bodyPr/>
        <a:lstStyle/>
        <a:p>
          <a:endParaRPr lang="cs-CZ"/>
        </a:p>
      </dgm:t>
    </dgm:pt>
    <dgm:pt modelId="{B610BAFA-CCF0-41A7-B63F-7DD22C4B9044}" type="pres">
      <dgm:prSet presAssocID="{29392096-6725-4350-9B99-92C0FC9A49AC}" presName="node" presStyleLbl="node1" presStyleIdx="1" presStyleCnt="6" custScaleX="135791" custScaleY="1348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637CB8-6CA0-46E3-AC85-4DFF17BBCAD4}" type="pres">
      <dgm:prSet presAssocID="{BDF6D5CA-61F2-4028-B7DB-765B88E6EB67}" presName="sibTrans" presStyleLbl="sibTrans2D1" presStyleIdx="1" presStyleCnt="6"/>
      <dgm:spPr/>
      <dgm:t>
        <a:bodyPr/>
        <a:lstStyle/>
        <a:p>
          <a:endParaRPr lang="cs-CZ"/>
        </a:p>
      </dgm:t>
    </dgm:pt>
    <dgm:pt modelId="{D0FE5FD5-7DB5-443B-9659-67E553F0C511}" type="pres">
      <dgm:prSet presAssocID="{BDF6D5CA-61F2-4028-B7DB-765B88E6EB67}" presName="connectorText" presStyleLbl="sibTrans2D1" presStyleIdx="1" presStyleCnt="6"/>
      <dgm:spPr/>
      <dgm:t>
        <a:bodyPr/>
        <a:lstStyle/>
        <a:p>
          <a:endParaRPr lang="cs-CZ"/>
        </a:p>
      </dgm:t>
    </dgm:pt>
    <dgm:pt modelId="{907F8180-C8B6-49AE-99EF-688E2566EDE7}" type="pres">
      <dgm:prSet presAssocID="{7F68C182-33AE-4A45-9ADC-4A06E742AFC8}" presName="node" presStyleLbl="node1" presStyleIdx="2" presStyleCnt="6" custScaleX="133100" custScaleY="1331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2ACF0-73B4-4BEE-8EE0-F5909B77ED87}" type="pres">
      <dgm:prSet presAssocID="{33726F69-7002-419D-8C18-BA34350B02F2}" presName="sibTrans" presStyleLbl="sibTrans2D1" presStyleIdx="2" presStyleCnt="6"/>
      <dgm:spPr/>
      <dgm:t>
        <a:bodyPr/>
        <a:lstStyle/>
        <a:p>
          <a:endParaRPr lang="cs-CZ"/>
        </a:p>
      </dgm:t>
    </dgm:pt>
    <dgm:pt modelId="{4CC14783-B65E-464C-B1BC-0596BFA862A9}" type="pres">
      <dgm:prSet presAssocID="{33726F69-7002-419D-8C18-BA34350B02F2}" presName="connectorText" presStyleLbl="sibTrans2D1" presStyleIdx="2" presStyleCnt="6"/>
      <dgm:spPr/>
      <dgm:t>
        <a:bodyPr/>
        <a:lstStyle/>
        <a:p>
          <a:endParaRPr lang="cs-CZ"/>
        </a:p>
      </dgm:t>
    </dgm:pt>
    <dgm:pt modelId="{2DB1C5EC-D2FB-4D4E-BDDB-DCC9A62D735A}" type="pres">
      <dgm:prSet presAssocID="{8F29FBA6-AEA6-45E3-86A4-C7B91FFFD316}" presName="node" presStyleLbl="node1" presStyleIdx="3" presStyleCnt="6" custScaleX="133100" custScaleY="1331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753814-440F-4D4E-BF1C-31F6242292A5}" type="pres">
      <dgm:prSet presAssocID="{B3DB7C82-C190-4842-8E28-EB34080BBEBB}" presName="sibTrans" presStyleLbl="sibTrans2D1" presStyleIdx="3" presStyleCnt="6"/>
      <dgm:spPr/>
      <dgm:t>
        <a:bodyPr/>
        <a:lstStyle/>
        <a:p>
          <a:endParaRPr lang="cs-CZ"/>
        </a:p>
      </dgm:t>
    </dgm:pt>
    <dgm:pt modelId="{4AD0C5CC-421D-4943-84FA-53B380C0B905}" type="pres">
      <dgm:prSet presAssocID="{B3DB7C82-C190-4842-8E28-EB34080BBEBB}" presName="connectorText" presStyleLbl="sibTrans2D1" presStyleIdx="3" presStyleCnt="6"/>
      <dgm:spPr/>
      <dgm:t>
        <a:bodyPr/>
        <a:lstStyle/>
        <a:p>
          <a:endParaRPr lang="cs-CZ"/>
        </a:p>
      </dgm:t>
    </dgm:pt>
    <dgm:pt modelId="{D9C13DC2-4C3B-4F63-9856-F1D31E5C30D6}" type="pres">
      <dgm:prSet presAssocID="{0EAC0A85-F465-407C-8A36-747ABFDEAC05}" presName="node" presStyleLbl="node1" presStyleIdx="4" presStyleCnt="6" custScaleX="133100" custScaleY="1331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22B089-4A1A-4D48-ABD7-E58F8FFB1D70}" type="pres">
      <dgm:prSet presAssocID="{D5C403DC-CF3F-49F9-A64C-910AFC02E2C6}" presName="sibTrans" presStyleLbl="sibTrans2D1" presStyleIdx="4" presStyleCnt="6"/>
      <dgm:spPr/>
      <dgm:t>
        <a:bodyPr/>
        <a:lstStyle/>
        <a:p>
          <a:endParaRPr lang="cs-CZ"/>
        </a:p>
      </dgm:t>
    </dgm:pt>
    <dgm:pt modelId="{F3785292-12A2-4767-9059-145391D16BA6}" type="pres">
      <dgm:prSet presAssocID="{D5C403DC-CF3F-49F9-A64C-910AFC02E2C6}" presName="connectorText" presStyleLbl="sibTrans2D1" presStyleIdx="4" presStyleCnt="6"/>
      <dgm:spPr/>
      <dgm:t>
        <a:bodyPr/>
        <a:lstStyle/>
        <a:p>
          <a:endParaRPr lang="cs-CZ"/>
        </a:p>
      </dgm:t>
    </dgm:pt>
    <dgm:pt modelId="{D2AA2171-1D1B-4F34-838D-6519805EDF66}" type="pres">
      <dgm:prSet presAssocID="{6373A739-B9EC-4934-90B2-EA86FFF69C56}" presName="node" presStyleLbl="node1" presStyleIdx="5" presStyleCnt="6" custScaleX="133100" custScaleY="133100" custRadScaleRad="98501" custRadScaleInc="78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3B5CB4-A4B6-4E63-A5CB-7ADADFA9A954}" type="pres">
      <dgm:prSet presAssocID="{1EF83DBC-2B5A-47E7-8244-238A33502790}" presName="sibTrans" presStyleLbl="sibTrans2D1" presStyleIdx="5" presStyleCnt="6"/>
      <dgm:spPr/>
      <dgm:t>
        <a:bodyPr/>
        <a:lstStyle/>
        <a:p>
          <a:endParaRPr lang="cs-CZ"/>
        </a:p>
      </dgm:t>
    </dgm:pt>
    <dgm:pt modelId="{5253A8D0-EAD0-4CF6-BD6A-51FDC8D38166}" type="pres">
      <dgm:prSet presAssocID="{1EF83DBC-2B5A-47E7-8244-238A33502790}" presName="connectorText" presStyleLbl="sibTrans2D1" presStyleIdx="5" presStyleCnt="6"/>
      <dgm:spPr/>
      <dgm:t>
        <a:bodyPr/>
        <a:lstStyle/>
        <a:p>
          <a:endParaRPr lang="cs-CZ"/>
        </a:p>
      </dgm:t>
    </dgm:pt>
  </dgm:ptLst>
  <dgm:cxnLst>
    <dgm:cxn modelId="{03DC6E8F-D97A-41FB-B661-E76FE9E97589}" type="presOf" srcId="{1EF83DBC-2B5A-47E7-8244-238A33502790}" destId="{5253A8D0-EAD0-4CF6-BD6A-51FDC8D38166}" srcOrd="1" destOrd="0" presId="urn:microsoft.com/office/officeart/2005/8/layout/cycle2"/>
    <dgm:cxn modelId="{96A1FDDE-1D8D-487F-876F-1024AE8A3F22}" type="presOf" srcId="{91459B10-4691-4C0F-B835-76686E272C2F}" destId="{BDDEF708-6685-4F8C-91FB-AE0D24B1F358}" srcOrd="0" destOrd="0" presId="urn:microsoft.com/office/officeart/2005/8/layout/cycle2"/>
    <dgm:cxn modelId="{85557883-4C47-4AC2-9868-9A8E48833B7A}" type="presOf" srcId="{011D064C-EEC7-4B6F-9F6B-EC43708721EB}" destId="{F38ABB1A-0916-46B9-8449-1EC74D7B8315}" srcOrd="0" destOrd="0" presId="urn:microsoft.com/office/officeart/2005/8/layout/cycle2"/>
    <dgm:cxn modelId="{9510943F-8726-406C-A807-A61F1CB55D6A}" srcId="{A5338EB5-3BAD-43E4-9679-CA7622DB9D8F}" destId="{8F29FBA6-AEA6-45E3-86A4-C7B91FFFD316}" srcOrd="3" destOrd="0" parTransId="{EF9FF251-19E3-4908-A95E-D6E41649CD96}" sibTransId="{B3DB7C82-C190-4842-8E28-EB34080BBEBB}"/>
    <dgm:cxn modelId="{F33BC547-F4C2-45DE-96F2-F66003AE2636}" type="presOf" srcId="{33726F69-7002-419D-8C18-BA34350B02F2}" destId="{70A2ACF0-73B4-4BEE-8EE0-F5909B77ED87}" srcOrd="0" destOrd="0" presId="urn:microsoft.com/office/officeart/2005/8/layout/cycle2"/>
    <dgm:cxn modelId="{A8BD31D4-C32A-4537-AB2B-FD2ED2B1ACE1}" type="presOf" srcId="{B3DB7C82-C190-4842-8E28-EB34080BBEBB}" destId="{4AD0C5CC-421D-4943-84FA-53B380C0B905}" srcOrd="1" destOrd="0" presId="urn:microsoft.com/office/officeart/2005/8/layout/cycle2"/>
    <dgm:cxn modelId="{FF2FFEBD-A080-431B-A424-125AA90C69B1}" type="presOf" srcId="{6373A739-B9EC-4934-90B2-EA86FFF69C56}" destId="{D2AA2171-1D1B-4F34-838D-6519805EDF66}" srcOrd="0" destOrd="0" presId="urn:microsoft.com/office/officeart/2005/8/layout/cycle2"/>
    <dgm:cxn modelId="{E35092DC-635A-4B45-BA8E-03E0BD157FEA}" type="presOf" srcId="{D5C403DC-CF3F-49F9-A64C-910AFC02E2C6}" destId="{4F22B089-4A1A-4D48-ABD7-E58F8FFB1D70}" srcOrd="0" destOrd="0" presId="urn:microsoft.com/office/officeart/2005/8/layout/cycle2"/>
    <dgm:cxn modelId="{FF2AE775-64EA-466E-AED3-3C0983EF9030}" type="presOf" srcId="{29392096-6725-4350-9B99-92C0FC9A49AC}" destId="{B610BAFA-CCF0-41A7-B63F-7DD22C4B9044}" srcOrd="0" destOrd="0" presId="urn:microsoft.com/office/officeart/2005/8/layout/cycle2"/>
    <dgm:cxn modelId="{3BF89B53-334A-4C48-82C9-89BBBB014B41}" srcId="{A5338EB5-3BAD-43E4-9679-CA7622DB9D8F}" destId="{29392096-6725-4350-9B99-92C0FC9A49AC}" srcOrd="1" destOrd="0" parTransId="{4FDB3A5A-D810-441B-BB09-987B7931EEF3}" sibTransId="{BDF6D5CA-61F2-4028-B7DB-765B88E6EB67}"/>
    <dgm:cxn modelId="{32718D68-6C17-45F4-9527-0A3B353CC888}" type="presOf" srcId="{A5338EB5-3BAD-43E4-9679-CA7622DB9D8F}" destId="{337F081B-9D71-4790-B79A-4518CB507991}" srcOrd="0" destOrd="0" presId="urn:microsoft.com/office/officeart/2005/8/layout/cycle2"/>
    <dgm:cxn modelId="{725ABB7E-825A-4312-9813-EDE866D0141C}" type="presOf" srcId="{011D064C-EEC7-4B6F-9F6B-EC43708721EB}" destId="{74328681-CCA0-4928-9186-FDE34C04D6B5}" srcOrd="1" destOrd="0" presId="urn:microsoft.com/office/officeart/2005/8/layout/cycle2"/>
    <dgm:cxn modelId="{FE4EB60B-2B51-4F61-9522-5FDB49B40FF6}" type="presOf" srcId="{8F29FBA6-AEA6-45E3-86A4-C7B91FFFD316}" destId="{2DB1C5EC-D2FB-4D4E-BDDB-DCC9A62D735A}" srcOrd="0" destOrd="0" presId="urn:microsoft.com/office/officeart/2005/8/layout/cycle2"/>
    <dgm:cxn modelId="{CF7D725A-6C81-4926-B575-40DFD9365597}" srcId="{A5338EB5-3BAD-43E4-9679-CA7622DB9D8F}" destId="{6373A739-B9EC-4934-90B2-EA86FFF69C56}" srcOrd="5" destOrd="0" parTransId="{F5477B9D-2B54-419F-9139-DFC32D01D4BB}" sibTransId="{1EF83DBC-2B5A-47E7-8244-238A33502790}"/>
    <dgm:cxn modelId="{CC5C5E32-CA52-4AEB-AC1A-E205439DABD9}" type="presOf" srcId="{B3DB7C82-C190-4842-8E28-EB34080BBEBB}" destId="{BC753814-440F-4D4E-BF1C-31F6242292A5}" srcOrd="0" destOrd="0" presId="urn:microsoft.com/office/officeart/2005/8/layout/cycle2"/>
    <dgm:cxn modelId="{91458F86-C0ED-4378-8569-E7C4949120C9}" srcId="{A5338EB5-3BAD-43E4-9679-CA7622DB9D8F}" destId="{0EAC0A85-F465-407C-8A36-747ABFDEAC05}" srcOrd="4" destOrd="0" parTransId="{49BDA7B0-93CF-4732-9191-9E7F6A08D2C5}" sibTransId="{D5C403DC-CF3F-49F9-A64C-910AFC02E2C6}"/>
    <dgm:cxn modelId="{E383BADC-287A-41BF-94B9-CAE0799E066A}" srcId="{A5338EB5-3BAD-43E4-9679-CA7622DB9D8F}" destId="{91459B10-4691-4C0F-B835-76686E272C2F}" srcOrd="0" destOrd="0" parTransId="{163790AC-260C-4A18-A797-59DC32CE03FF}" sibTransId="{011D064C-EEC7-4B6F-9F6B-EC43708721EB}"/>
    <dgm:cxn modelId="{FE8D37C6-AEE8-4D5F-9538-6DAB9E643836}" type="presOf" srcId="{0EAC0A85-F465-407C-8A36-747ABFDEAC05}" destId="{D9C13DC2-4C3B-4F63-9856-F1D31E5C30D6}" srcOrd="0" destOrd="0" presId="urn:microsoft.com/office/officeart/2005/8/layout/cycle2"/>
    <dgm:cxn modelId="{76808C8C-7D94-4B16-89EF-E2E319D1C313}" type="presOf" srcId="{BDF6D5CA-61F2-4028-B7DB-765B88E6EB67}" destId="{D0FE5FD5-7DB5-443B-9659-67E553F0C511}" srcOrd="1" destOrd="0" presId="urn:microsoft.com/office/officeart/2005/8/layout/cycle2"/>
    <dgm:cxn modelId="{2BB937C1-E8F2-4794-A326-940C666BF662}" type="presOf" srcId="{BDF6D5CA-61F2-4028-B7DB-765B88E6EB67}" destId="{97637CB8-6CA0-46E3-AC85-4DFF17BBCAD4}" srcOrd="0" destOrd="0" presId="urn:microsoft.com/office/officeart/2005/8/layout/cycle2"/>
    <dgm:cxn modelId="{C23506BF-63BB-4FEC-8D56-664FB4258040}" type="presOf" srcId="{33726F69-7002-419D-8C18-BA34350B02F2}" destId="{4CC14783-B65E-464C-B1BC-0596BFA862A9}" srcOrd="1" destOrd="0" presId="urn:microsoft.com/office/officeart/2005/8/layout/cycle2"/>
    <dgm:cxn modelId="{3AFCD5D9-2965-45D5-85C1-2B71D385CD5F}" srcId="{A5338EB5-3BAD-43E4-9679-CA7622DB9D8F}" destId="{7F68C182-33AE-4A45-9ADC-4A06E742AFC8}" srcOrd="2" destOrd="0" parTransId="{A8BC354B-5B44-4D50-8D59-8D5283B487AA}" sibTransId="{33726F69-7002-419D-8C18-BA34350B02F2}"/>
    <dgm:cxn modelId="{64A2D027-ABBC-4490-8E75-0C397CDF1032}" type="presOf" srcId="{1EF83DBC-2B5A-47E7-8244-238A33502790}" destId="{953B5CB4-A4B6-4E63-A5CB-7ADADFA9A954}" srcOrd="0" destOrd="0" presId="urn:microsoft.com/office/officeart/2005/8/layout/cycle2"/>
    <dgm:cxn modelId="{1EA2B58C-A728-44A1-850E-01A4E3B16676}" type="presOf" srcId="{D5C403DC-CF3F-49F9-A64C-910AFC02E2C6}" destId="{F3785292-12A2-4767-9059-145391D16BA6}" srcOrd="1" destOrd="0" presId="urn:microsoft.com/office/officeart/2005/8/layout/cycle2"/>
    <dgm:cxn modelId="{67C8C2F1-684D-4D92-990D-761AF3459C5E}" type="presOf" srcId="{7F68C182-33AE-4A45-9ADC-4A06E742AFC8}" destId="{907F8180-C8B6-49AE-99EF-688E2566EDE7}" srcOrd="0" destOrd="0" presId="urn:microsoft.com/office/officeart/2005/8/layout/cycle2"/>
    <dgm:cxn modelId="{13FA1079-E116-45DB-87F5-367CE68972E2}" type="presParOf" srcId="{337F081B-9D71-4790-B79A-4518CB507991}" destId="{BDDEF708-6685-4F8C-91FB-AE0D24B1F358}" srcOrd="0" destOrd="0" presId="urn:microsoft.com/office/officeart/2005/8/layout/cycle2"/>
    <dgm:cxn modelId="{F8F1322B-6529-4A84-84F3-F9ECCFA20116}" type="presParOf" srcId="{337F081B-9D71-4790-B79A-4518CB507991}" destId="{F38ABB1A-0916-46B9-8449-1EC74D7B8315}" srcOrd="1" destOrd="0" presId="urn:microsoft.com/office/officeart/2005/8/layout/cycle2"/>
    <dgm:cxn modelId="{B5973D03-5251-4C71-9C59-9BE2EF4989BF}" type="presParOf" srcId="{F38ABB1A-0916-46B9-8449-1EC74D7B8315}" destId="{74328681-CCA0-4928-9186-FDE34C04D6B5}" srcOrd="0" destOrd="0" presId="urn:microsoft.com/office/officeart/2005/8/layout/cycle2"/>
    <dgm:cxn modelId="{51E01C89-2806-46FA-BBCA-C5E6F50C2EC1}" type="presParOf" srcId="{337F081B-9D71-4790-B79A-4518CB507991}" destId="{B610BAFA-CCF0-41A7-B63F-7DD22C4B9044}" srcOrd="2" destOrd="0" presId="urn:microsoft.com/office/officeart/2005/8/layout/cycle2"/>
    <dgm:cxn modelId="{2E9F9115-7464-4345-AE35-26E1DA41B714}" type="presParOf" srcId="{337F081B-9D71-4790-B79A-4518CB507991}" destId="{97637CB8-6CA0-46E3-AC85-4DFF17BBCAD4}" srcOrd="3" destOrd="0" presId="urn:microsoft.com/office/officeart/2005/8/layout/cycle2"/>
    <dgm:cxn modelId="{66B4B1E0-25BD-4CF2-B827-B42327AAC687}" type="presParOf" srcId="{97637CB8-6CA0-46E3-AC85-4DFF17BBCAD4}" destId="{D0FE5FD5-7DB5-443B-9659-67E553F0C511}" srcOrd="0" destOrd="0" presId="urn:microsoft.com/office/officeart/2005/8/layout/cycle2"/>
    <dgm:cxn modelId="{71F736D4-52CF-42EA-BCB5-CF03045D4EDD}" type="presParOf" srcId="{337F081B-9D71-4790-B79A-4518CB507991}" destId="{907F8180-C8B6-49AE-99EF-688E2566EDE7}" srcOrd="4" destOrd="0" presId="urn:microsoft.com/office/officeart/2005/8/layout/cycle2"/>
    <dgm:cxn modelId="{AEC9D3F6-37C3-4485-B340-31D1F9131F21}" type="presParOf" srcId="{337F081B-9D71-4790-B79A-4518CB507991}" destId="{70A2ACF0-73B4-4BEE-8EE0-F5909B77ED87}" srcOrd="5" destOrd="0" presId="urn:microsoft.com/office/officeart/2005/8/layout/cycle2"/>
    <dgm:cxn modelId="{B7B21808-CCCA-436D-A01F-71E95A04076E}" type="presParOf" srcId="{70A2ACF0-73B4-4BEE-8EE0-F5909B77ED87}" destId="{4CC14783-B65E-464C-B1BC-0596BFA862A9}" srcOrd="0" destOrd="0" presId="urn:microsoft.com/office/officeart/2005/8/layout/cycle2"/>
    <dgm:cxn modelId="{2454D855-E5BA-42B7-A7D9-828C3288EA46}" type="presParOf" srcId="{337F081B-9D71-4790-B79A-4518CB507991}" destId="{2DB1C5EC-D2FB-4D4E-BDDB-DCC9A62D735A}" srcOrd="6" destOrd="0" presId="urn:microsoft.com/office/officeart/2005/8/layout/cycle2"/>
    <dgm:cxn modelId="{E76B3A4A-AEB3-4F5E-ACEB-63B4AC1F7087}" type="presParOf" srcId="{337F081B-9D71-4790-B79A-4518CB507991}" destId="{BC753814-440F-4D4E-BF1C-31F6242292A5}" srcOrd="7" destOrd="0" presId="urn:microsoft.com/office/officeart/2005/8/layout/cycle2"/>
    <dgm:cxn modelId="{7B1459AC-159A-4A51-9D1D-C3B8D324E56A}" type="presParOf" srcId="{BC753814-440F-4D4E-BF1C-31F6242292A5}" destId="{4AD0C5CC-421D-4943-84FA-53B380C0B905}" srcOrd="0" destOrd="0" presId="urn:microsoft.com/office/officeart/2005/8/layout/cycle2"/>
    <dgm:cxn modelId="{22ED472F-C7B7-4ED5-B44A-4E95020F8F94}" type="presParOf" srcId="{337F081B-9D71-4790-B79A-4518CB507991}" destId="{D9C13DC2-4C3B-4F63-9856-F1D31E5C30D6}" srcOrd="8" destOrd="0" presId="urn:microsoft.com/office/officeart/2005/8/layout/cycle2"/>
    <dgm:cxn modelId="{CDE2B8D6-0373-4A8D-8AB4-CC5997648E5D}" type="presParOf" srcId="{337F081B-9D71-4790-B79A-4518CB507991}" destId="{4F22B089-4A1A-4D48-ABD7-E58F8FFB1D70}" srcOrd="9" destOrd="0" presId="urn:microsoft.com/office/officeart/2005/8/layout/cycle2"/>
    <dgm:cxn modelId="{C8A62425-E3C2-4376-B8B6-DE5550BA10C5}" type="presParOf" srcId="{4F22B089-4A1A-4D48-ABD7-E58F8FFB1D70}" destId="{F3785292-12A2-4767-9059-145391D16BA6}" srcOrd="0" destOrd="0" presId="urn:microsoft.com/office/officeart/2005/8/layout/cycle2"/>
    <dgm:cxn modelId="{F00C326F-EA69-4603-A8AC-A5E7F7896331}" type="presParOf" srcId="{337F081B-9D71-4790-B79A-4518CB507991}" destId="{D2AA2171-1D1B-4F34-838D-6519805EDF66}" srcOrd="10" destOrd="0" presId="urn:microsoft.com/office/officeart/2005/8/layout/cycle2"/>
    <dgm:cxn modelId="{E0D908ED-1C3F-4DF1-B92B-B19556C10A87}" type="presParOf" srcId="{337F081B-9D71-4790-B79A-4518CB507991}" destId="{953B5CB4-A4B6-4E63-A5CB-7ADADFA9A954}" srcOrd="11" destOrd="0" presId="urn:microsoft.com/office/officeart/2005/8/layout/cycle2"/>
    <dgm:cxn modelId="{7DFEFF6C-006B-48F0-BEF8-344D5F8F70C4}" type="presParOf" srcId="{953B5CB4-A4B6-4E63-A5CB-7ADADFA9A954}" destId="{5253A8D0-EAD0-4CF6-BD6A-51FDC8D38166}" srcOrd="0" destOrd="0" presId="urn:microsoft.com/office/officeart/2005/8/layout/cycle2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cut thruBlk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med">
    <p:cut thruBlk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med">
    <p:cut thruBlk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cut thruBlk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cut thruBlk="1"/>
  </p:transition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www.youtube.com/watch?v=UI9K1UWBvys" TargetMode="Externa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www.youtube.com/watch?v=9Qg1ZqWdIj8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6"/>
          <p:cNvGraphicFramePr>
            <a:graphicFrameLocks/>
          </p:cNvGraphicFramePr>
          <p:nvPr/>
        </p:nvGraphicFramePr>
        <p:xfrm>
          <a:off x="428596" y="571480"/>
          <a:ext cx="8358217" cy="3737596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4006416"/>
                <a:gridCol w="4351801"/>
              </a:tblGrid>
              <a:tr h="18399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ZŠ a MŠ Verneřice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Autor výukového materiálu: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Mgr. Jiří Benda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CZ.1.07/1.4.00/21.1526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VY_32_INOVACE_I.ICT3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Vytvořeno: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3. 7. 2012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Vzdělávací oblast: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Informační</a:t>
                      </a:r>
                      <a:r>
                        <a:rPr lang="cs-CZ" sz="1200" baseline="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 a komunikační technologie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Vzdělávací obor: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Informační a komunikační technologie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Tematický okruh: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Hardware a software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Určeno pro: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5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. </a:t>
                      </a: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6928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Software.</a:t>
                      </a:r>
                      <a:r>
                        <a:rPr lang="cs-CZ" sz="12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Materiál obsahuje informace o dělení softwaru a možnostech jeho využití.  Na závěr jsou pro žáky připraveny otázky a pro kontrolu  řešení. Inovace – využití ICT (interaktivní tabule).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44003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Metodický pokyn: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je určena pro žáky, kteří se začínají seznamovat s tímto okruhem. 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K plnému využití učebního materiálu je třeba připojení k internetu, neboť prezentace obsahuje odkazy na video ukázky (obrázek filmu) </a:t>
                      </a:r>
                      <a:r>
                        <a:rPr lang="cs-CZ" sz="1200" baseline="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.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310654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Autorem materiálu a všech jeho částí, není-li uvedeno jinak, je Mgr. Jiří Benda.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/>
          <p:cNvPicPr/>
          <p:nvPr/>
        </p:nvPicPr>
        <p:blipFill>
          <a:blip r:embed="rId2">
            <a:extLst>
              <a:ext uri="{28A0092B-C50C-407E-A947-70E740481C1C}">
                <a14:useLocalDpi xmlns:ve="http://schemas.openxmlformats.org/markup-compatibility/2006" xmlns:m="http://schemas.openxmlformats.org/officeDocument/2006/math" xmlns:wp="http://schemas.openxmlformats.org/drawingml/2006/wordprocessingDrawing" xmlns:wne="http://schemas.microsoft.com/office/word/2006/wordml" xmlns="" xmlns:wpc="http://schemas.microsoft.com/office/word/2010/wordprocessingCanvas" xmlns:mc="http://schemas.openxmlformats.org/markup-compatibility/2006" xmlns:o="urn:schemas-microsoft-com:office:office" xmlns:v="urn:schemas-microsoft-com:vml" xmlns:wp14="http://schemas.microsoft.com/office/word/2010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857356" y="4857760"/>
            <a:ext cx="5407660" cy="1038225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Software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4282" y="2819400"/>
            <a:ext cx="8479552" cy="1752600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definice a dělení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operační systémy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aplikační programy</a:t>
            </a:r>
            <a:endParaRPr lang="cs-CZ" dirty="0"/>
          </a:p>
        </p:txBody>
      </p:sp>
      <p:pic>
        <p:nvPicPr>
          <p:cNvPr id="13314" name="Picture 2" descr="http://openclipart.org/image/800px/svg_to_png/65629/Box_02_Software_Web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2786058"/>
            <a:ext cx="1419815" cy="1857388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Co je software?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veškeré programové vybavení počítače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graphicFrame>
        <p:nvGraphicFramePr>
          <p:cNvPr id="5" name="Diagram 4"/>
          <p:cNvGraphicFramePr/>
          <p:nvPr/>
        </p:nvGraphicFramePr>
        <p:xfrm>
          <a:off x="1785918" y="2500306"/>
          <a:ext cx="5262578" cy="33178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Operační systém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43362" cy="3640468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program, který komunikuje mezi hardwarem a ostatními programy</a:t>
            </a:r>
          </a:p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musí být nainstalován v každém počítači 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3926220"/>
          </a:xfrm>
        </p:spPr>
        <p:txBody>
          <a:bodyPr/>
          <a:lstStyle/>
          <a:p>
            <a:pPr algn="ctr">
              <a:buNone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Přehled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None/>
            </a:pPr>
            <a:endParaRPr lang="cs-CZ" dirty="0" smtClean="0"/>
          </a:p>
          <a:p>
            <a:pPr>
              <a:buClr>
                <a:srgbClr val="FFC000"/>
              </a:buClr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OS/2</a:t>
            </a:r>
          </a:p>
          <a:p>
            <a:pPr>
              <a:buClr>
                <a:srgbClr val="FFC000"/>
              </a:buClr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Unix</a:t>
            </a:r>
          </a:p>
          <a:p>
            <a:pPr>
              <a:buClr>
                <a:srgbClr val="FFC000"/>
              </a:buClr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Linux</a:t>
            </a:r>
          </a:p>
          <a:p>
            <a:pPr>
              <a:buClr>
                <a:srgbClr val="FFC000"/>
              </a:buClr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Windows</a:t>
            </a:r>
          </a:p>
        </p:txBody>
      </p:sp>
      <p:pic>
        <p:nvPicPr>
          <p:cNvPr id="5122" name="Picture 2" descr="http://openclipart.org/image/800px/svg_to_png/88693/Linux_001_Text_w_Penguin_Head_Cartoon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29256" y="4786322"/>
            <a:ext cx="1867888" cy="770504"/>
          </a:xfrm>
          <a:prstGeom prst="rect">
            <a:avLst/>
          </a:prstGeom>
          <a:noFill/>
        </p:spPr>
      </p:pic>
      <p:pic>
        <p:nvPicPr>
          <p:cNvPr id="5124" name="Picture 4" descr="http://upload.wikimedia.org/wikipedia/commons/b/ba/Win-like-userbox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15140" y="2857496"/>
            <a:ext cx="1357322" cy="1357322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4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Aplikační programy</a:t>
            </a:r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sz="half" idx="1"/>
          </p:nvPr>
        </p:nvGraphicFramePr>
        <p:xfrm>
          <a:off x="642910" y="1500174"/>
          <a:ext cx="7643866" cy="50006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8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Kancelářské programy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43362" cy="3640468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programy, které umožňují vytvářet soubory s texty, tabulkami a grafy</a:t>
            </a:r>
          </a:p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dále nabízí tvorbu prezentací či databází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3438" y="1643050"/>
            <a:ext cx="4038600" cy="2786082"/>
          </a:xfrm>
        </p:spPr>
        <p:txBody>
          <a:bodyPr/>
          <a:lstStyle/>
          <a:p>
            <a:pPr>
              <a:buNone/>
            </a:pP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Příklady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Clr>
                <a:srgbClr val="FF0000"/>
              </a:buClr>
            </a:pP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OpenOffice.org</a:t>
            </a: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>
              <a:buClr>
                <a:srgbClr val="FF0000"/>
              </a:buClr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Microsoft Office</a:t>
            </a:r>
          </a:p>
        </p:txBody>
      </p:sp>
      <p:grpSp>
        <p:nvGrpSpPr>
          <p:cNvPr id="7" name="Skupina 6"/>
          <p:cNvGrpSpPr/>
          <p:nvPr/>
        </p:nvGrpSpPr>
        <p:grpSpPr>
          <a:xfrm>
            <a:off x="6929454" y="1500174"/>
            <a:ext cx="1801222" cy="1689309"/>
            <a:chOff x="2912922" y="-211017"/>
            <a:chExt cx="1801222" cy="1689309"/>
          </a:xfrm>
          <a:scene3d>
            <a:camera prst="orthographicFront"/>
            <a:lightRig rig="threePt" dir="t">
              <a:rot lat="0" lon="0" rev="7500000"/>
            </a:lightRig>
          </a:scene3d>
        </p:grpSpPr>
        <p:sp>
          <p:nvSpPr>
            <p:cNvPr id="8" name="Elipsa 7"/>
            <p:cNvSpPr/>
            <p:nvPr/>
          </p:nvSpPr>
          <p:spPr>
            <a:xfrm>
              <a:off x="2912922" y="-211017"/>
              <a:ext cx="1801222" cy="1689309"/>
            </a:xfrm>
            <a:prstGeom prst="ellipse">
              <a:avLst/>
            </a:prstGeom>
            <a:solidFill>
              <a:srgbClr val="C00000"/>
            </a:solidFill>
            <a:sp3d prstMaterial="plastic">
              <a:bevelT w="127000" h="25400" prst="relaxedInset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rgbClr r="0" g="0" b="0"/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" name="Elipsa 4"/>
            <p:cNvSpPr/>
            <p:nvPr/>
          </p:nvSpPr>
          <p:spPr>
            <a:xfrm>
              <a:off x="3176705" y="36376"/>
              <a:ext cx="1273656" cy="1194523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22860" tIns="22860" rIns="22860" bIns="22860" numCol="1" spcCol="1270" anchor="ctr" anchorCtr="0">
              <a:noAutofit/>
            </a:bodyPr>
            <a:lstStyle/>
            <a:p>
              <a:pPr lvl="0" algn="ctr" defTabSz="777875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750" kern="1200" dirty="0" smtClean="0">
                  <a:solidFill>
                    <a:schemeClr val="tx1"/>
                  </a:solidFill>
                  <a:latin typeface="Arial" pitchFamily="34" charset="0"/>
                  <a:cs typeface="Arial" pitchFamily="34" charset="0"/>
                </a:rPr>
                <a:t>Kancelářské programy</a:t>
              </a:r>
            </a:p>
          </p:txBody>
        </p:sp>
      </p:grpSp>
      <p:pic>
        <p:nvPicPr>
          <p:cNvPr id="10" name="it-word-icon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643306" y="4572008"/>
            <a:ext cx="1418667" cy="176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ortable Document Format Icon"/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86380" y="4572008"/>
            <a:ext cx="1529422" cy="176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Spreadsheet"/>
          <p:cNvPicPr/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929454" y="4572008"/>
            <a:ext cx="1764000" cy="176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4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Webové prohlížeče (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browsery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43362" cy="3640468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slouží k prohlížení webových stránek (internetu)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3438" y="1643050"/>
            <a:ext cx="4038600" cy="4429156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Příklady</a:t>
            </a:r>
          </a:p>
          <a:p>
            <a:pPr>
              <a:buNone/>
            </a:pP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>
              <a:buClr>
                <a:srgbClr val="FFC000"/>
              </a:buClr>
            </a:pP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Google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Chrome</a:t>
            </a:r>
          </a:p>
          <a:p>
            <a:pPr>
              <a:buClr>
                <a:srgbClr val="FFC000"/>
              </a:buClr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Internet Explorer</a:t>
            </a:r>
          </a:p>
          <a:p>
            <a:pPr>
              <a:buClr>
                <a:srgbClr val="FFC000"/>
              </a:buClr>
            </a:pP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Mozilla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Firefox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/>
          </a:p>
        </p:txBody>
      </p:sp>
      <p:grpSp>
        <p:nvGrpSpPr>
          <p:cNvPr id="13" name="Skupina 12"/>
          <p:cNvGrpSpPr/>
          <p:nvPr/>
        </p:nvGrpSpPr>
        <p:grpSpPr>
          <a:xfrm>
            <a:off x="7000892" y="1500174"/>
            <a:ext cx="1695314" cy="1683266"/>
            <a:chOff x="4588453" y="728799"/>
            <a:chExt cx="1695314" cy="1683266"/>
          </a:xfrm>
          <a:scene3d>
            <a:camera prst="orthographicFront"/>
            <a:lightRig rig="threePt" dir="t">
              <a:rot lat="0" lon="0" rev="7500000"/>
            </a:lightRig>
          </a:scene3d>
        </p:grpSpPr>
        <p:sp>
          <p:nvSpPr>
            <p:cNvPr id="14" name="Elipsa 13"/>
            <p:cNvSpPr/>
            <p:nvPr/>
          </p:nvSpPr>
          <p:spPr>
            <a:xfrm>
              <a:off x="4588453" y="728799"/>
              <a:ext cx="1695314" cy="1683266"/>
            </a:xfrm>
            <a:prstGeom prst="ellipse">
              <a:avLst/>
            </a:prstGeom>
            <a:solidFill>
              <a:srgbClr val="FFC000"/>
            </a:solidFill>
            <a:sp3d prstMaterial="plastic">
              <a:bevelT w="127000" h="25400" prst="relaxedInset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rgbClr r="0" g="0" b="0"/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5" name="Elipsa 4"/>
            <p:cNvSpPr/>
            <p:nvPr/>
          </p:nvSpPr>
          <p:spPr>
            <a:xfrm>
              <a:off x="4836726" y="975307"/>
              <a:ext cx="1198768" cy="1190250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22860" tIns="22860" rIns="22860" bIns="22860" numCol="1" spcCol="1270" anchor="ctr" anchorCtr="0">
              <a:noAutofit/>
            </a:bodyPr>
            <a:lstStyle/>
            <a:p>
              <a:pPr lvl="0" algn="ctr" defTabSz="777875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750" kern="1200" dirty="0" smtClean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Webové prohlížeče</a:t>
              </a:r>
            </a:p>
          </p:txBody>
        </p:sp>
      </p:grpSp>
      <p:pic>
        <p:nvPicPr>
          <p:cNvPr id="16" name="HTML file icon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00100" y="4000504"/>
            <a:ext cx="1457984" cy="1692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14612" y="4000504"/>
            <a:ext cx="1724020" cy="172402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2000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Hry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43362" cy="4354848"/>
          </a:xfrm>
        </p:spPr>
        <p:txBody>
          <a:bodyPr>
            <a:normAutofit lnSpcReduction="10000"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programy pro zábavu</a:t>
            </a:r>
          </a:p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nainstalují se do PC, nebo se hrají on-line</a:t>
            </a:r>
          </a:p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existují různé žánry, hry pro chlapce, pro dívky, či pro více hráčů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3438" y="1643050"/>
            <a:ext cx="4038600" cy="4429156"/>
          </a:xfrm>
        </p:spPr>
        <p:txBody>
          <a:bodyPr>
            <a:normAutofit lnSpcReduction="10000"/>
          </a:bodyPr>
          <a:lstStyle/>
          <a:p>
            <a:pPr>
              <a:buNone/>
            </a:pP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Ukázky</a:t>
            </a:r>
          </a:p>
          <a:p>
            <a:pPr>
              <a:buNone/>
            </a:pP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>
              <a:buClr>
                <a:srgbClr val="00B0F0"/>
              </a:buClr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Pony 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Friends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2 </a:t>
            </a:r>
          </a:p>
          <a:p>
            <a:pPr>
              <a:buClr>
                <a:srgbClr val="00B0F0"/>
              </a:buClr>
            </a:pP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>
              <a:buClr>
                <a:srgbClr val="00B0F0"/>
              </a:buClr>
            </a:pP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>
              <a:buClr>
                <a:srgbClr val="00B0F0"/>
              </a:buClr>
            </a:pP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Need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for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Speed</a:t>
            </a:r>
          </a:p>
          <a:p>
            <a:pPr>
              <a:buClr>
                <a:srgbClr val="00B0F0"/>
              </a:buClr>
            </a:pP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>
              <a:buClr>
                <a:srgbClr val="00B0F0"/>
              </a:buClr>
            </a:pP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>
              <a:buClr>
                <a:srgbClr val="00B0F0"/>
              </a:buClr>
            </a:pPr>
            <a:endParaRPr lang="cs-CZ" dirty="0" smtClean="0"/>
          </a:p>
        </p:txBody>
      </p:sp>
      <p:grpSp>
        <p:nvGrpSpPr>
          <p:cNvPr id="10" name="Skupina 9"/>
          <p:cNvGrpSpPr/>
          <p:nvPr/>
        </p:nvGrpSpPr>
        <p:grpSpPr>
          <a:xfrm>
            <a:off x="7000892" y="1571612"/>
            <a:ext cx="1661717" cy="1661717"/>
            <a:chOff x="4605251" y="2613164"/>
            <a:chExt cx="1661717" cy="1661717"/>
          </a:xfrm>
          <a:scene3d>
            <a:camera prst="orthographicFront"/>
            <a:lightRig rig="threePt" dir="t">
              <a:rot lat="0" lon="0" rev="7500000"/>
            </a:lightRig>
          </a:scene3d>
        </p:grpSpPr>
        <p:sp>
          <p:nvSpPr>
            <p:cNvPr id="11" name="Elipsa 10"/>
            <p:cNvSpPr/>
            <p:nvPr/>
          </p:nvSpPr>
          <p:spPr>
            <a:xfrm>
              <a:off x="4605251" y="2613164"/>
              <a:ext cx="1661717" cy="1661717"/>
            </a:xfrm>
            <a:prstGeom prst="ellipse">
              <a:avLst/>
            </a:prstGeom>
            <a:solidFill>
              <a:srgbClr val="00B0F0"/>
            </a:solidFill>
            <a:sp3d prstMaterial="plastic">
              <a:bevelT w="127000" h="25400" prst="relaxedInset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rgbClr r="0" g="0" b="0"/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2" name="Elipsa 4"/>
            <p:cNvSpPr/>
            <p:nvPr/>
          </p:nvSpPr>
          <p:spPr>
            <a:xfrm>
              <a:off x="4848604" y="2856517"/>
              <a:ext cx="1175011" cy="1175011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22860" tIns="22860" rIns="22860" bIns="22860" numCol="1" spcCol="1270" anchor="ctr" anchorCtr="0">
              <a:noAutofit/>
            </a:bodyPr>
            <a:lstStyle/>
            <a:p>
              <a:pPr lvl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800" kern="1200" dirty="0" smtClean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Hry</a:t>
              </a:r>
              <a:endParaRPr lang="cs-CZ" sz="1800" kern="12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pic>
        <p:nvPicPr>
          <p:cNvPr id="13" name="Picture 3">
            <a:hlinkClick r:id="rId2" tooltip="Ukázka hry pro dívky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86380" y="2714620"/>
            <a:ext cx="476486" cy="714380"/>
          </a:xfrm>
          <a:prstGeom prst="rect">
            <a:avLst/>
          </a:prstGeom>
          <a:noFill/>
        </p:spPr>
      </p:pic>
      <p:pic>
        <p:nvPicPr>
          <p:cNvPr id="17" name="Picture 3">
            <a:hlinkClick r:id="rId4" tooltip="Ukázka hry pro chlapce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86380" y="4000504"/>
            <a:ext cx="476486" cy="71438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2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Grafické programy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686304" cy="2211708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programy umožňující vytvářet a upravovat obrázky a fotografie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5072066" y="1643050"/>
            <a:ext cx="3786214" cy="442915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Příklady</a:t>
            </a:r>
          </a:p>
          <a:p>
            <a:pPr>
              <a:buClr>
                <a:srgbClr val="00B0F0"/>
              </a:buClr>
            </a:pP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 lvl="0">
              <a:buClr>
                <a:srgbClr val="7030A0"/>
              </a:buClr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Malování</a:t>
            </a:r>
          </a:p>
          <a:p>
            <a:pPr>
              <a:buClr>
                <a:srgbClr val="7030A0"/>
              </a:buClr>
            </a:pP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CorelDraw</a:t>
            </a: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>
              <a:buClr>
                <a:srgbClr val="7030A0"/>
              </a:buClr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Adobe 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Illustrator</a:t>
            </a: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>
              <a:buClr>
                <a:srgbClr val="7030A0"/>
              </a:buClr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Adobe Photoshop</a:t>
            </a:r>
          </a:p>
          <a:p>
            <a:pPr>
              <a:buClr>
                <a:srgbClr val="7030A0"/>
              </a:buClr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Gimp</a:t>
            </a:r>
          </a:p>
          <a:p>
            <a:pPr>
              <a:buClr>
                <a:srgbClr val="00B0F0"/>
              </a:buClr>
            </a:pP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>
              <a:buClr>
                <a:srgbClr val="00B0F0"/>
              </a:buClr>
            </a:pP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>
              <a:buClr>
                <a:srgbClr val="00B0F0"/>
              </a:buClr>
              <a:buNone/>
            </a:pP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>
              <a:buClr>
                <a:srgbClr val="7030A0"/>
              </a:buClr>
            </a:pPr>
            <a:endParaRPr lang="cs-CZ" dirty="0" smtClean="0"/>
          </a:p>
        </p:txBody>
      </p:sp>
      <p:grpSp>
        <p:nvGrpSpPr>
          <p:cNvPr id="10" name="Skupina 9"/>
          <p:cNvGrpSpPr/>
          <p:nvPr/>
        </p:nvGrpSpPr>
        <p:grpSpPr>
          <a:xfrm>
            <a:off x="7072330" y="1571612"/>
            <a:ext cx="1661717" cy="1661717"/>
            <a:chOff x="2982674" y="3549959"/>
            <a:chExt cx="1661717" cy="1661717"/>
          </a:xfrm>
          <a:scene3d>
            <a:camera prst="orthographicFront"/>
            <a:lightRig rig="threePt" dir="t">
              <a:rot lat="0" lon="0" rev="7500000"/>
            </a:lightRig>
          </a:scene3d>
        </p:grpSpPr>
        <p:sp>
          <p:nvSpPr>
            <p:cNvPr id="14" name="Elipsa 13"/>
            <p:cNvSpPr/>
            <p:nvPr/>
          </p:nvSpPr>
          <p:spPr>
            <a:xfrm>
              <a:off x="2982674" y="3549959"/>
              <a:ext cx="1661717" cy="1661717"/>
            </a:xfrm>
            <a:prstGeom prst="ellipse">
              <a:avLst/>
            </a:prstGeom>
            <a:solidFill>
              <a:srgbClr val="7030A0"/>
            </a:solidFill>
            <a:sp3d prstMaterial="plastic">
              <a:bevelT w="127000" h="25400" prst="relaxedInset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rgbClr r="0" g="0" b="0"/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5" name="Elipsa 4"/>
            <p:cNvSpPr/>
            <p:nvPr/>
          </p:nvSpPr>
          <p:spPr>
            <a:xfrm>
              <a:off x="3226027" y="3793312"/>
              <a:ext cx="1175011" cy="1175011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22860" tIns="22860" rIns="22860" bIns="22860" numCol="1" spcCol="1270" anchor="ctr" anchorCtr="0">
              <a:noAutofit/>
            </a:bodyPr>
            <a:lstStyle/>
            <a:p>
              <a:pPr lvl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800" kern="1200" dirty="0" smtClean="0">
                  <a:solidFill>
                    <a:schemeClr val="tx1"/>
                  </a:solidFill>
                  <a:latin typeface="Arial" pitchFamily="34" charset="0"/>
                  <a:cs typeface="Arial" pitchFamily="34" charset="0"/>
                </a:rPr>
                <a:t>Grafické programy</a:t>
              </a:r>
            </a:p>
          </p:txBody>
        </p:sp>
      </p:grpSp>
      <p:pic>
        <p:nvPicPr>
          <p:cNvPr id="307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3286124"/>
            <a:ext cx="4416425" cy="3196388"/>
          </a:xfrm>
          <a:prstGeom prst="rect">
            <a:avLst/>
          </a:prstGeom>
          <a:noFill/>
        </p:spPr>
      </p:pic>
      <p:pic>
        <p:nvPicPr>
          <p:cNvPr id="16" name="XCF"/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15140" y="4714884"/>
            <a:ext cx="1771467" cy="176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307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2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Antivirové programy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43362" cy="2640336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programy, které odstraňují škodlivé programy v našem počítači</a:t>
            </a:r>
          </a:p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chrání počítač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3438" y="1643050"/>
            <a:ext cx="4286280" cy="4500594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Příklady</a:t>
            </a:r>
          </a:p>
          <a:p>
            <a:pPr>
              <a:buNone/>
            </a:pP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>
              <a:buClr>
                <a:srgbClr val="92D050"/>
              </a:buClr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AVG 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Anti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-Virus</a:t>
            </a:r>
          </a:p>
          <a:p>
            <a:pPr>
              <a:buClr>
                <a:srgbClr val="92D050"/>
              </a:buClr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ESET NOD32 Antivirus</a:t>
            </a:r>
          </a:p>
          <a:p>
            <a:pPr>
              <a:buClr>
                <a:srgbClr val="92D050"/>
              </a:buClr>
            </a:pP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avast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!</a:t>
            </a:r>
          </a:p>
          <a:p>
            <a:pPr>
              <a:buClr>
                <a:srgbClr val="92D050"/>
              </a:buClr>
            </a:pP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Norton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AntiVirus</a:t>
            </a:r>
          </a:p>
          <a:p>
            <a:pPr>
              <a:buClr>
                <a:srgbClr val="92D050"/>
              </a:buClr>
            </a:pP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>
              <a:buClr>
                <a:srgbClr val="92D050"/>
              </a:buClr>
            </a:pP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/>
          </a:p>
        </p:txBody>
      </p:sp>
      <p:grpSp>
        <p:nvGrpSpPr>
          <p:cNvPr id="10" name="Skupina 9"/>
          <p:cNvGrpSpPr/>
          <p:nvPr/>
        </p:nvGrpSpPr>
        <p:grpSpPr>
          <a:xfrm>
            <a:off x="7000892" y="1500174"/>
            <a:ext cx="1661717" cy="1661717"/>
            <a:chOff x="1360098" y="2684602"/>
            <a:chExt cx="1661717" cy="1661717"/>
          </a:xfrm>
          <a:scene3d>
            <a:camera prst="orthographicFront"/>
            <a:lightRig rig="threePt" dir="t">
              <a:rot lat="0" lon="0" rev="7500000"/>
            </a:lightRig>
          </a:scene3d>
        </p:grpSpPr>
        <p:sp>
          <p:nvSpPr>
            <p:cNvPr id="11" name="Elipsa 10"/>
            <p:cNvSpPr/>
            <p:nvPr/>
          </p:nvSpPr>
          <p:spPr>
            <a:xfrm>
              <a:off x="1360098" y="2684602"/>
              <a:ext cx="1661717" cy="1661717"/>
            </a:xfrm>
            <a:prstGeom prst="ellipse">
              <a:avLst/>
            </a:prstGeom>
            <a:solidFill>
              <a:srgbClr val="92D050"/>
            </a:solidFill>
            <a:sp3d prstMaterial="plastic">
              <a:bevelT w="127000" h="25400" prst="relaxedInset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rgbClr r="0" g="0" b="0"/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2" name="Elipsa 4"/>
            <p:cNvSpPr/>
            <p:nvPr/>
          </p:nvSpPr>
          <p:spPr>
            <a:xfrm>
              <a:off x="1603451" y="2856517"/>
              <a:ext cx="1175011" cy="1175011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22860" tIns="22860" rIns="22860" bIns="22860" numCol="1" spcCol="1270" anchor="ctr" anchorCtr="0">
              <a:noAutofit/>
            </a:bodyPr>
            <a:lstStyle/>
            <a:p>
              <a:pPr lvl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800" kern="1200" dirty="0" smtClean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Antivirové programy</a:t>
              </a:r>
            </a:p>
          </p:txBody>
        </p:sp>
      </p:grpSp>
      <p:pic>
        <p:nvPicPr>
          <p:cNvPr id="32770" name="Picture 2" descr="http://openclipart.org/image/800px/svg_to_png/169487/seguridad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4414" y="4286256"/>
            <a:ext cx="2551270" cy="2149445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2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4" dur="2000"/>
                                        <p:tgtEl>
                                          <p:spTgt spid="327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Výukové programy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43362" cy="4783476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programy, které pomáhají pří výkladu učiva nebo při procvičování</a:t>
            </a:r>
          </a:p>
          <a:p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ukázka školního výukového programu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3438" y="1643050"/>
            <a:ext cx="4286280" cy="4500594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Příklady</a:t>
            </a:r>
          </a:p>
          <a:p>
            <a:pPr>
              <a:buClr>
                <a:srgbClr val="92D050"/>
              </a:buClr>
              <a:buNone/>
            </a:pP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>
              <a:buClr>
                <a:srgbClr val="0070C0"/>
              </a:buClr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Jak věci pracují</a:t>
            </a:r>
          </a:p>
          <a:p>
            <a:pPr>
              <a:buClr>
                <a:srgbClr val="0070C0"/>
              </a:buClr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Diktáty s piráty</a:t>
            </a:r>
          </a:p>
          <a:p>
            <a:pPr>
              <a:buClr>
                <a:srgbClr val="0070C0"/>
              </a:buClr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Zábavná čeština </a:t>
            </a:r>
          </a:p>
          <a:p>
            <a:pPr marL="623888">
              <a:buClr>
                <a:srgbClr val="0070C0"/>
              </a:buClr>
              <a:buNone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v ZOO</a:t>
            </a:r>
          </a:p>
          <a:p>
            <a:pPr>
              <a:buClr>
                <a:srgbClr val="0070C0"/>
              </a:buClr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Dětský koutek</a:t>
            </a:r>
          </a:p>
          <a:p>
            <a:pPr>
              <a:buNone/>
            </a:pPr>
            <a:endParaRPr lang="cs-CZ" dirty="0" smtClean="0"/>
          </a:p>
        </p:txBody>
      </p:sp>
      <p:grpSp>
        <p:nvGrpSpPr>
          <p:cNvPr id="9" name="Skupina 8"/>
          <p:cNvGrpSpPr/>
          <p:nvPr/>
        </p:nvGrpSpPr>
        <p:grpSpPr>
          <a:xfrm>
            <a:off x="7072330" y="1500174"/>
            <a:ext cx="1661717" cy="1661717"/>
            <a:chOff x="1423904" y="688379"/>
            <a:chExt cx="1661717" cy="1661717"/>
          </a:xfrm>
          <a:scene3d>
            <a:camera prst="orthographicFront"/>
            <a:lightRig rig="threePt" dir="t">
              <a:rot lat="0" lon="0" rev="7500000"/>
            </a:lightRig>
          </a:scene3d>
        </p:grpSpPr>
        <p:sp>
          <p:nvSpPr>
            <p:cNvPr id="10" name="Elipsa 9"/>
            <p:cNvSpPr/>
            <p:nvPr/>
          </p:nvSpPr>
          <p:spPr>
            <a:xfrm>
              <a:off x="1423904" y="688379"/>
              <a:ext cx="1661717" cy="1661717"/>
            </a:xfrm>
            <a:prstGeom prst="ellipse">
              <a:avLst/>
            </a:prstGeom>
            <a:solidFill>
              <a:srgbClr val="0070C0"/>
            </a:solidFill>
            <a:sp3d prstMaterial="plastic">
              <a:bevelT w="127000" h="25400" prst="relaxedInset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rgbClr r="0" g="0" b="0"/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3" name="Elipsa 4"/>
            <p:cNvSpPr/>
            <p:nvPr/>
          </p:nvSpPr>
          <p:spPr>
            <a:xfrm>
              <a:off x="1667257" y="931732"/>
              <a:ext cx="1175011" cy="1175011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22860" tIns="22860" rIns="22860" bIns="22860" numCol="1" spcCol="1270" anchor="ctr" anchorCtr="0">
              <a:noAutofit/>
            </a:bodyPr>
            <a:lstStyle/>
            <a:p>
              <a:pPr lvl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800" kern="1200" dirty="0" smtClean="0">
                  <a:latin typeface="Arial" pitchFamily="34" charset="0"/>
                  <a:cs typeface="Arial" pitchFamily="34" charset="0"/>
                </a:rPr>
                <a:t>Výukové programy</a:t>
              </a:r>
              <a:endParaRPr lang="cs-CZ" sz="1800" kern="1200" dirty="0">
                <a:latin typeface="Arial" pitchFamily="34" charset="0"/>
                <a:cs typeface="Arial" pitchFamily="34" charset="0"/>
              </a:endParaRPr>
            </a:p>
          </p:txBody>
        </p:sp>
      </p:grpSp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2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2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Otázky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Co je to software?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 čemu slouží operační systém? Které operační systémy znáš?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Na jaké skupiny můžeme rozdělit aplikační software?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 čemu slouží kancelářské programy?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 čemu slouží browser? Jaký doma používáš?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Otázky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 startAt="6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Hraješ počítačové hry? Které? Jak často?</a:t>
            </a:r>
          </a:p>
          <a:p>
            <a:pPr marL="514350" indent="-514350">
              <a:buFont typeface="+mj-lt"/>
              <a:buAutoNum type="arabicPeriod" startAt="6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Co umožňují grafické programy? Znáš některé? </a:t>
            </a:r>
          </a:p>
          <a:p>
            <a:pPr marL="514350" indent="-514350">
              <a:buFont typeface="+mj-lt"/>
              <a:buAutoNum type="arabicPeriod" startAt="6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 čemu slouží antivirové programy?</a:t>
            </a:r>
          </a:p>
          <a:p>
            <a:pPr marL="514350" indent="-514350">
              <a:buFont typeface="+mj-lt"/>
              <a:buAutoNum type="arabicPeriod" startAt="6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Jaké používáme ve škole výukové programy?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Řešení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7"/>
            <a:ext cx="8401080" cy="4526280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Software je veškeré programové vybavení počítače.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OS je program, který komunikuje mezi hardwarem a ostatními programy. OS/2, Unix, Linux Windows.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Mezi aplikační software řadíme kancelářské programy,  webové prohlížeče, hry, grafické programy, antivirové programy, výukové programy aj.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Font typeface="+mj-lt"/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Řešení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6"/>
            <a:ext cx="8401080" cy="4997474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 startAt="4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Kancelářské programy umožňují vytvářet soubory s texty, tabulkami a grafy.</a:t>
            </a:r>
          </a:p>
          <a:p>
            <a:pPr marL="514350" indent="-514350">
              <a:buFont typeface="+mj-lt"/>
              <a:buAutoNum type="arabicPeriod" startAt="4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Browser slouží k prohlížení webových stránek.</a:t>
            </a:r>
          </a:p>
          <a:p>
            <a:pPr marL="514350" indent="-514350">
              <a:buFont typeface="+mj-lt"/>
              <a:buAutoNum type="arabicPeriod" startAt="4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...</a:t>
            </a:r>
          </a:p>
          <a:p>
            <a:pPr marL="514350" indent="-514350">
              <a:buFont typeface="+mj-lt"/>
              <a:buAutoNum type="arabicPeriod" startAt="4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Grafické programy umožňující vytvářet a upravovat obrázky a fotografie. Malování Gimp, Adobe Photoshop, ...</a:t>
            </a:r>
          </a:p>
          <a:p>
            <a:pPr marL="514350" indent="-514350">
              <a:buFont typeface="+mj-lt"/>
              <a:buAutoNum type="arabicPeriod" startAt="4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Antivirové programy chrání počítač před škodlivými programy.</a:t>
            </a:r>
          </a:p>
          <a:p>
            <a:pPr marL="514350" indent="-514350">
              <a:buFont typeface="+mj-lt"/>
              <a:buAutoNum type="arabicPeriod" startAt="4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...</a:t>
            </a:r>
          </a:p>
          <a:p>
            <a:pPr marL="514350" indent="-514350">
              <a:buFont typeface="+mj-lt"/>
              <a:buAutoNum type="arabicPeriod" startAt="4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Font typeface="+mj-lt"/>
              <a:buAutoNum type="arabicPeriod" startAt="4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Font typeface="+mj-lt"/>
              <a:buAutoNum type="arabicPeriod" startAt="4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Font typeface="+mj-lt"/>
              <a:buAutoNum type="arabicPeriod" startAt="4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Font typeface="+mj-lt"/>
              <a:buAutoNum type="arabicPeriod" startAt="4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Font typeface="+mj-lt"/>
              <a:buAutoNum type="arabicPeriod" startAt="4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Font typeface="+mj-lt"/>
              <a:buAutoNum type="arabicPeriod" startAt="4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Font typeface="+mj-lt"/>
              <a:buAutoNum type="arabicPeriod" startAt="4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Font typeface="+mj-lt"/>
              <a:buAutoNum type="arabicPeriod" startAt="4"/>
            </a:pPr>
            <a:endParaRPr lang="cs-CZ" dirty="0"/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6"/>
          <p:cNvGraphicFramePr>
            <a:graphicFrameLocks/>
          </p:cNvGraphicFramePr>
          <p:nvPr/>
        </p:nvGraphicFramePr>
        <p:xfrm>
          <a:off x="428596" y="1785926"/>
          <a:ext cx="8358217" cy="4420554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1571636"/>
                <a:gridCol w="6786581"/>
              </a:tblGrid>
              <a:tr h="21431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Snímek  číslo: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200" b="1" kern="1200" dirty="0" smtClean="0">
                          <a:solidFill>
                            <a:schemeClr val="lt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Citace obrázků:</a:t>
                      </a:r>
                      <a:endParaRPr kumimoji="0" lang="cs-CZ" sz="1200" b="1" kern="1200" dirty="0">
                        <a:solidFill>
                          <a:schemeClr val="lt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2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PALOMAIRONIQUE. </a:t>
                      </a:r>
                      <a:r>
                        <a:rPr lang="cs-CZ" sz="1200" i="1" dirty="0" smtClean="0">
                          <a:latin typeface="Times New Roman" pitchFamily="18" charset="0"/>
                          <a:cs typeface="Times New Roman" pitchFamily="18" charset="0"/>
                        </a:rPr>
                        <a:t>Open </a:t>
                      </a:r>
                      <a:r>
                        <a:rPr lang="cs-CZ" sz="1200" i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Clipart</a:t>
                      </a:r>
                      <a:r>
                        <a:rPr lang="cs-CZ" sz="1200" i="1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200" i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Library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[online]. [cit. 13.6.2012]. Dostupný pod licencí Public </a:t>
                      </a:r>
                      <a:r>
                        <a:rPr lang="cs-CZ" sz="12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Domain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na WWW: http://openclipart.org/people/palomaironique/Box_02_Software_Web.svg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4 (symbol Windows)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ALTHEPAL. </a:t>
                      </a:r>
                      <a:r>
                        <a:rPr kumimoji="0" lang="cs-CZ" sz="1200" i="1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kumimoji="0" lang="cs-CZ" sz="1200" i="1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i="1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[online]. [cit. 1.7.2012]. Dostupný pod licencí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Creative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en-US" sz="1200" b="0" dirty="0" smtClean="0">
                          <a:latin typeface="Times New Roman" pitchFamily="18" charset="0"/>
                          <a:cs typeface="Times New Roman" pitchFamily="18" charset="0"/>
                        </a:rPr>
                        <a:t>Attribution 3.0 </a:t>
                      </a:r>
                      <a:r>
                        <a:rPr lang="en-US" sz="1200" b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Unported</a:t>
                      </a:r>
                      <a:r>
                        <a:rPr lang="en-US" sz="1200" b="0" dirty="0" smtClean="0">
                          <a:latin typeface="Times New Roman" pitchFamily="18" charset="0"/>
                          <a:cs typeface="Times New Roman" pitchFamily="18" charset="0"/>
                        </a:rPr>
                        <a:t> (CC BY 3.0) </a:t>
                      </a:r>
                      <a:r>
                        <a:rPr lang="cs-CZ" sz="1200" b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na WWW: http://upload.wikimedia.org/wikipedia/commons/b/ba/Win-like-userbox.png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33102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4 (symbol Linux)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PALOMAIRONIQUE. </a:t>
                      </a:r>
                      <a:r>
                        <a:rPr lang="cs-CZ" sz="1200" i="1" dirty="0" smtClean="0">
                          <a:latin typeface="Times New Roman" pitchFamily="18" charset="0"/>
                          <a:cs typeface="Times New Roman" pitchFamily="18" charset="0"/>
                        </a:rPr>
                        <a:t>Open </a:t>
                      </a:r>
                      <a:r>
                        <a:rPr lang="cs-CZ" sz="1200" i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Clipart</a:t>
                      </a:r>
                      <a:r>
                        <a:rPr lang="cs-CZ" sz="1200" i="1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200" i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Library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[online]. [cit. 13.6.2012]. Dostupný pod licencí Public </a:t>
                      </a:r>
                      <a:r>
                        <a:rPr lang="cs-CZ" sz="12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Domain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na WWW: http://openclipart.org/image/800px/svg_to_png/88693/Linux_001_Text_w_Penguin_Head_Cartoon.png</a:t>
                      </a:r>
                      <a:endParaRPr kumimoji="0" lang="cs-CZ" sz="1200" kern="1200" dirty="0">
                        <a:solidFill>
                          <a:schemeClr val="dk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6 (textový dokument)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SHEIKH_TUHIN. </a:t>
                      </a:r>
                      <a:r>
                        <a:rPr lang="cs-CZ" sz="1200" i="1" dirty="0" smtClean="0">
                          <a:latin typeface="Times New Roman" pitchFamily="18" charset="0"/>
                          <a:cs typeface="Times New Roman" pitchFamily="18" charset="0"/>
                        </a:rPr>
                        <a:t>Open </a:t>
                      </a:r>
                      <a:r>
                        <a:rPr lang="cs-CZ" sz="1200" i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Clipart</a:t>
                      </a:r>
                      <a:r>
                        <a:rPr lang="cs-CZ" sz="1200" i="1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200" i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Library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[online]. [cit. 13.6.2012]. Dostupný pod licencí Public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Domain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na WWW: http://openclipart.org/people/sheikh_tuhin/it-word-icon.svg</a:t>
                      </a:r>
                      <a:endParaRPr kumimoji="0" lang="cs-CZ" sz="1200" kern="1200" dirty="0">
                        <a:solidFill>
                          <a:schemeClr val="dk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6 (PDF dokument)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GSAGRI04. </a:t>
                      </a:r>
                      <a:r>
                        <a:rPr lang="cs-CZ" sz="1200" i="1" dirty="0" smtClean="0">
                          <a:latin typeface="Times New Roman" pitchFamily="18" charset="0"/>
                          <a:cs typeface="Times New Roman" pitchFamily="18" charset="0"/>
                        </a:rPr>
                        <a:t>Open </a:t>
                      </a:r>
                      <a:r>
                        <a:rPr lang="cs-CZ" sz="1200" i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Clipart</a:t>
                      </a:r>
                      <a:r>
                        <a:rPr lang="cs-CZ" sz="1200" i="1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200" i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Library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[online]. [cit. 13.6.2012]. Dostupný pod licencí Public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Domain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na WWW: http://openclipart.org/people/gsagri04/1305132030.svg</a:t>
                      </a:r>
                      <a:endParaRPr kumimoji="0" lang="cs-CZ" sz="1200" kern="1200" dirty="0">
                        <a:solidFill>
                          <a:schemeClr val="dk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6 (dokument s grafem)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FITZSIMON,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Andrew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. </a:t>
                      </a:r>
                      <a:r>
                        <a:rPr lang="cs-CZ" sz="1200" i="1" dirty="0" smtClean="0">
                          <a:latin typeface="Times New Roman" pitchFamily="18" charset="0"/>
                          <a:cs typeface="Times New Roman" pitchFamily="18" charset="0"/>
                        </a:rPr>
                        <a:t>Open </a:t>
                      </a:r>
                      <a:r>
                        <a:rPr lang="cs-CZ" sz="1200" i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Clipart</a:t>
                      </a:r>
                      <a:r>
                        <a:rPr lang="cs-CZ" sz="1200" i="1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200" i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Library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[online]. [cit. 13.6.2012]. Dostupný pod licencí Public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Domain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na WWW: http://openclipart.org/people/Anonymous/Anonymous_Spreadsheet.svg</a:t>
                      </a:r>
                      <a:endParaRPr kumimoji="0" lang="cs-CZ" sz="1200" kern="1200" dirty="0">
                        <a:solidFill>
                          <a:schemeClr val="dk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7 (HTML dokument)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GSAGRI04. </a:t>
                      </a:r>
                      <a:r>
                        <a:rPr lang="cs-CZ" sz="1200" i="1" dirty="0" smtClean="0">
                          <a:latin typeface="Times New Roman" pitchFamily="18" charset="0"/>
                          <a:cs typeface="Times New Roman" pitchFamily="18" charset="0"/>
                        </a:rPr>
                        <a:t>Open </a:t>
                      </a:r>
                      <a:r>
                        <a:rPr lang="cs-CZ" sz="1200" i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Clipart</a:t>
                      </a:r>
                      <a:r>
                        <a:rPr lang="cs-CZ" sz="1200" i="1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200" i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Library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[online]. [cit. 13.6.2012]. Dostupný pod licencí Public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Domain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na WWW: http://openclipart.org/people/gsagri04/GS_html.svg</a:t>
                      </a:r>
                      <a:endParaRPr kumimoji="0" lang="cs-CZ" sz="1200" kern="1200" dirty="0">
                        <a:solidFill>
                          <a:schemeClr val="dk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7 (symbol </a:t>
                      </a:r>
                      <a:r>
                        <a:rPr lang="cs-CZ" sz="1200" dirty="0" err="1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Firefox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dirty="0" smtClean="0">
                          <a:latin typeface="Times New Roman" pitchFamily="18" charset="0"/>
                          <a:cs typeface="Times New Roman" pitchFamily="18" charset="0"/>
                        </a:rPr>
                        <a:t>MOZILLA</a:t>
                      </a:r>
                      <a:r>
                        <a:rPr lang="cs-CZ" sz="12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FOUNDATION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. </a:t>
                      </a:r>
                      <a:r>
                        <a:rPr kumimoji="0" lang="cs-CZ" sz="1200" i="1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kumimoji="0" lang="cs-CZ" sz="1200" i="1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i="1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[online]. [cit. 1.7.2012]. Dostupný pod licencí </a:t>
                      </a:r>
                      <a:r>
                        <a:rPr lang="cs-CZ" sz="1200" b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General</a:t>
                      </a:r>
                      <a:r>
                        <a:rPr lang="cs-CZ" sz="1200" b="0" dirty="0" smtClean="0">
                          <a:latin typeface="Times New Roman" pitchFamily="18" charset="0"/>
                          <a:cs typeface="Times New Roman" pitchFamily="18" charset="0"/>
                        </a:rPr>
                        <a:t> Public </a:t>
                      </a:r>
                      <a:r>
                        <a:rPr lang="cs-CZ" sz="1200" b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License</a:t>
                      </a:r>
                      <a:r>
                        <a:rPr lang="cs-CZ" sz="1200" b="0" dirty="0" smtClean="0">
                          <a:latin typeface="Times New Roman" pitchFamily="18" charset="0"/>
                          <a:cs typeface="Times New Roman" pitchFamily="18" charset="0"/>
                        </a:rPr>
                        <a:t> (GPL) 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na WWW: http://upload.wikimedia.org/wikipedia/commons/e/e7/Mozilla_Firefox_3.5_logo_256.png</a:t>
                      </a:r>
                      <a:endParaRPr kumimoji="0" lang="cs-CZ" sz="1200" kern="1200" dirty="0">
                        <a:solidFill>
                          <a:schemeClr val="dk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8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i="1" dirty="0" smtClean="0">
                          <a:latin typeface="Times New Roman" pitchFamily="18" charset="0"/>
                          <a:cs typeface="Times New Roman" pitchFamily="18" charset="0"/>
                        </a:rPr>
                        <a:t>Office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[online]. [cit. 1.7.2012]. ZŠ a MŠ </a:t>
                      </a:r>
                      <a:r>
                        <a:rPr lang="cs-CZ" sz="12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Verneřice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má licenci na programy MS Office. Dostupný na WWW: http://officeimg.vo.msecnd.net/en-us/images/MH900431011.jpg</a:t>
                      </a:r>
                      <a:endParaRPr kumimoji="0" lang="cs-CZ" sz="1200" kern="1200" dirty="0">
                        <a:solidFill>
                          <a:schemeClr val="dk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9 (</a:t>
                      </a:r>
                      <a:r>
                        <a:rPr lang="cs-CZ" sz="1200" dirty="0" err="1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screenshot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dirty="0" smtClean="0">
                          <a:latin typeface="Times New Roman" pitchFamily="18" charset="0"/>
                          <a:cs typeface="Times New Roman" pitchFamily="18" charset="0"/>
                        </a:rPr>
                        <a:t>ROTKEVICH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, Konstantin. </a:t>
                      </a:r>
                      <a:r>
                        <a:rPr kumimoji="0" lang="cs-CZ" sz="1200" i="1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kumimoji="0" lang="cs-CZ" sz="1200" i="1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i="1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[online]. [cit. 1.7.2012]. Dostupný pod licencí </a:t>
                      </a:r>
                      <a:r>
                        <a:rPr lang="cs-CZ" sz="1200" b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General</a:t>
                      </a:r>
                      <a:r>
                        <a:rPr lang="cs-CZ" sz="1200" b="0" dirty="0" smtClean="0">
                          <a:latin typeface="Times New Roman" pitchFamily="18" charset="0"/>
                          <a:cs typeface="Times New Roman" pitchFamily="18" charset="0"/>
                        </a:rPr>
                        <a:t> Public </a:t>
                      </a:r>
                      <a:r>
                        <a:rPr lang="cs-CZ" sz="1200" b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License</a:t>
                      </a:r>
                      <a:r>
                        <a:rPr lang="cs-CZ" sz="1200" b="0" dirty="0" smtClean="0">
                          <a:latin typeface="Times New Roman" pitchFamily="18" charset="0"/>
                          <a:cs typeface="Times New Roman" pitchFamily="18" charset="0"/>
                        </a:rPr>
                        <a:t> (GPL) 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na WWW: http://upload.wikimedia.org/wikipedia/commons/8/8d/Inkscape0.45.png</a:t>
                      </a:r>
                      <a:endParaRPr kumimoji="0" lang="cs-CZ" sz="1200" kern="1200" dirty="0">
                        <a:solidFill>
                          <a:schemeClr val="dk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Zdroje</a:t>
            </a:r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6"/>
          <p:cNvGraphicFramePr>
            <a:graphicFrameLocks/>
          </p:cNvGraphicFramePr>
          <p:nvPr/>
        </p:nvGraphicFramePr>
        <p:xfrm>
          <a:off x="428596" y="1785926"/>
          <a:ext cx="8358217" cy="945834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1571636"/>
                <a:gridCol w="6786581"/>
              </a:tblGrid>
              <a:tr h="21431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Snímek  číslo: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200" b="1" kern="1200" dirty="0" smtClean="0">
                          <a:solidFill>
                            <a:schemeClr val="lt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Citace obrázků:</a:t>
                      </a:r>
                      <a:endParaRPr kumimoji="0" lang="cs-CZ" sz="1200" b="1" kern="1200" dirty="0">
                        <a:solidFill>
                          <a:schemeClr val="lt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9 (soubor s obrázkem)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FITZSIMON,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Andrew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. </a:t>
                      </a:r>
                      <a:r>
                        <a:rPr lang="cs-CZ" sz="1200" i="1" dirty="0" smtClean="0">
                          <a:latin typeface="Times New Roman" pitchFamily="18" charset="0"/>
                          <a:cs typeface="Times New Roman" pitchFamily="18" charset="0"/>
                        </a:rPr>
                        <a:t>Open </a:t>
                      </a:r>
                      <a:r>
                        <a:rPr lang="cs-CZ" sz="1200" i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Clipart</a:t>
                      </a:r>
                      <a:r>
                        <a:rPr lang="cs-CZ" sz="1200" i="1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200" i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Library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[online]. [cit. 13.6.2012]. Dostupný pod licencí Public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Domain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na WWW: http://openclipart.org/detail/25522/xcf-by-anonymous-25522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10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i="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ASRAFIL</a:t>
                      </a:r>
                      <a:r>
                        <a:rPr kumimoji="0" lang="cs-CZ" sz="1200" i="1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.</a:t>
                      </a:r>
                      <a:r>
                        <a:rPr kumimoji="0" lang="cs-CZ" sz="1200" i="1" kern="1200" baseline="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i="1" dirty="0" smtClean="0">
                          <a:latin typeface="Times New Roman" pitchFamily="18" charset="0"/>
                          <a:cs typeface="Times New Roman" pitchFamily="18" charset="0"/>
                        </a:rPr>
                        <a:t>Open </a:t>
                      </a:r>
                      <a:r>
                        <a:rPr lang="cs-CZ" sz="1200" i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Clipart</a:t>
                      </a:r>
                      <a:r>
                        <a:rPr lang="cs-CZ" sz="1200" i="1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200" i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Library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[online]. [cit. 13.6.2012]. Dostupný pod licencí Public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Domain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na WWW: http://openclipart.org/people/asrafil/seguridad.svg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Zdroje</a:t>
            </a:r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829</TotalTime>
  <Words>904</Words>
  <Application>Microsoft Office PowerPoint</Application>
  <PresentationFormat>Předvádění na obrazovce (4:3)</PresentationFormat>
  <Paragraphs>177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Lití písma</vt:lpstr>
      <vt:lpstr>Snímek 1</vt:lpstr>
      <vt:lpstr>Software</vt:lpstr>
      <vt:lpstr>Co je software?</vt:lpstr>
      <vt:lpstr>Operační systém</vt:lpstr>
      <vt:lpstr>Aplikační programy</vt:lpstr>
      <vt:lpstr>Kancelářské programy</vt:lpstr>
      <vt:lpstr>Webové prohlížeče (browsery)</vt:lpstr>
      <vt:lpstr>Hry</vt:lpstr>
      <vt:lpstr>Grafické programy</vt:lpstr>
      <vt:lpstr>Antivirové programy</vt:lpstr>
      <vt:lpstr>Výukové programy</vt:lpstr>
      <vt:lpstr>Otázky</vt:lpstr>
      <vt:lpstr>Otázky</vt:lpstr>
      <vt:lpstr>Řešení</vt:lpstr>
      <vt:lpstr>Řešení</vt:lpstr>
      <vt:lpstr>Zdroje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VY_32_INOVACE_I.ICT3</dc:title>
  <dc:subject>Software</dc:subject>
  <dc:creator>Mgr. Jiří Benda</dc:creator>
  <cp:lastModifiedBy>Jirka</cp:lastModifiedBy>
  <cp:revision>268</cp:revision>
  <dcterms:modified xsi:type="dcterms:W3CDTF">2012-11-24T15:55:39Z</dcterms:modified>
</cp:coreProperties>
</file>