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VY_32_INOVACE_12AJ_3tr_SLOVICKA1</a:t>
          </a:r>
          <a:r>
            <a:rPr lang="cs-CZ" dirty="0" smtClean="0"/>
            <a:t>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1.lekce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20.10.2012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8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76213"/>
                <a:satOff val="10691"/>
                <a:lumOff val="1389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176213"/>
                <a:satOff val="10691"/>
                <a:lumOff val="1389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176213"/>
                <a:satOff val="10691"/>
                <a:lumOff val="1389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176213"/>
                <a:satOff val="10691"/>
                <a:lumOff val="1389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33012" y="875304"/>
        <a:ext cx="8142888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52425"/>
                <a:satOff val="21383"/>
                <a:lumOff val="27786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352425"/>
                <a:satOff val="21383"/>
                <a:lumOff val="27786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352425"/>
                <a:satOff val="21383"/>
                <a:lumOff val="27786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352425"/>
                <a:satOff val="21383"/>
                <a:lumOff val="27786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VY_32_INOVACE_12AJ_3tr_SLOVICKA1</a:t>
          </a:r>
          <a:r>
            <a:rPr lang="cs-CZ" sz="1700" kern="1200" dirty="0" smtClean="0"/>
            <a:t>.</a:t>
          </a:r>
          <a:endParaRPr lang="cs-CZ" sz="1700" kern="1200" dirty="0"/>
        </a:p>
      </dsp:txBody>
      <dsp:txXfrm>
        <a:off x="33012" y="1600524"/>
        <a:ext cx="8142888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528638"/>
                <a:satOff val="32074"/>
                <a:lumOff val="41679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528638"/>
                <a:satOff val="32074"/>
                <a:lumOff val="41679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528638"/>
                <a:satOff val="32074"/>
                <a:lumOff val="41679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528638"/>
                <a:satOff val="32074"/>
                <a:lumOff val="41679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Procvičování slovíček 1.lekce</a:t>
          </a:r>
          <a:endParaRPr lang="cs-CZ" sz="1700" kern="1200" dirty="0"/>
        </a:p>
      </dsp:txBody>
      <dsp:txXfrm>
        <a:off x="33012" y="2325744"/>
        <a:ext cx="8142888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52425"/>
                <a:satOff val="21383"/>
                <a:lumOff val="27786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352425"/>
                <a:satOff val="21383"/>
                <a:lumOff val="27786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352425"/>
                <a:satOff val="21383"/>
                <a:lumOff val="27786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352425"/>
                <a:satOff val="21383"/>
                <a:lumOff val="27786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33012" y="3050963"/>
        <a:ext cx="8142888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76213"/>
                <a:satOff val="10691"/>
                <a:lumOff val="1389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176213"/>
                <a:satOff val="10691"/>
                <a:lumOff val="1389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176213"/>
                <a:satOff val="10691"/>
                <a:lumOff val="1389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176213"/>
                <a:satOff val="10691"/>
                <a:lumOff val="1389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20.10.2012 </a:t>
          </a:r>
          <a:endParaRPr lang="cs-CZ" sz="1700" kern="1200" dirty="0"/>
        </a:p>
      </dsp:txBody>
      <dsp:txXfrm>
        <a:off x="33012" y="3776184"/>
        <a:ext cx="8142888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878210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72067" y="1700809"/>
            <a:ext cx="7408333" cy="1800199"/>
          </a:xfrm>
        </p:spPr>
        <p:txBody>
          <a:bodyPr numCol="1">
            <a:normAutofit fontScale="92500" lnSpcReduction="10000"/>
          </a:bodyPr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</a:t>
            </a:r>
            <a:r>
              <a:rPr lang="cs-CZ" sz="4800" dirty="0" smtClean="0">
                <a:solidFill>
                  <a:schemeClr val="accent1"/>
                </a:solidFill>
              </a:rPr>
              <a:t>Doplň tabulku slovíček</a:t>
            </a:r>
            <a:endParaRPr lang="cs-CZ" sz="4800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C:\Users\0MGM\AppData\Local\Microsoft\Windows\Temporary Internet Files\Content.IE5\2LLENVAC\MM9002866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61048"/>
            <a:ext cx="2371700" cy="205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42458162"/>
              </p:ext>
            </p:extLst>
          </p:nvPr>
        </p:nvGraphicFramePr>
        <p:xfrm>
          <a:off x="755576" y="1628800"/>
          <a:ext cx="7480872" cy="4722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sešit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zpívat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student´s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book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this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slovníček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ahoj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školní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sešit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page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goodbye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co</a:t>
                      </a:r>
                      <a:r>
                        <a:rPr lang="cs-CZ" dirty="0" smtClean="0"/>
                        <a:t>, jaký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game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listen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well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done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72067" y="1700809"/>
            <a:ext cx="7408333" cy="244827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>
                <a:solidFill>
                  <a:schemeClr val="accent1"/>
                </a:solidFill>
              </a:rPr>
              <a:t>Přiřaď k sobě správná slovíčka (k dvojici napiš stejná čísla )</a:t>
            </a:r>
            <a:endParaRPr lang="cs-CZ" sz="4400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C:\Users\0MGM\AppData\Local\Microsoft\Windows\Temporary Internet Files\Content.IE5\87VJMC98\MC900345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517" y="4725144"/>
            <a:ext cx="2232965" cy="136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27584" y="2060848"/>
            <a:ext cx="7408333" cy="4032448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 ano</a:t>
            </a:r>
          </a:p>
          <a:p>
            <a:r>
              <a:rPr lang="cs-CZ" sz="2000" dirty="0" smtClean="0"/>
              <a:t> ne</a:t>
            </a:r>
          </a:p>
          <a:p>
            <a:r>
              <a:rPr lang="cs-CZ" sz="2000" dirty="0" smtClean="0"/>
              <a:t> hra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číst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na shledanou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ahoj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jméno</a:t>
            </a:r>
          </a:p>
          <a:p>
            <a:r>
              <a:rPr lang="cs-CZ" sz="2000" dirty="0" smtClean="0"/>
              <a:t> poslouchat</a:t>
            </a:r>
          </a:p>
          <a:p>
            <a:r>
              <a:rPr lang="cs-CZ" sz="2000" dirty="0" smtClean="0"/>
              <a:t> moje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a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goodbye</a:t>
            </a:r>
            <a:endParaRPr lang="cs-CZ" sz="2000" dirty="0" smtClean="0"/>
          </a:p>
          <a:p>
            <a:r>
              <a:rPr lang="cs-CZ" sz="2000" dirty="0" smtClean="0"/>
              <a:t>no</a:t>
            </a:r>
          </a:p>
          <a:p>
            <a:r>
              <a:rPr lang="cs-CZ" sz="2000" dirty="0" err="1" smtClean="0"/>
              <a:t>name</a:t>
            </a:r>
            <a:endParaRPr lang="cs-CZ" sz="2000" dirty="0" smtClean="0"/>
          </a:p>
          <a:p>
            <a:r>
              <a:rPr lang="cs-CZ" sz="2000" dirty="0" smtClean="0"/>
              <a:t>listen </a:t>
            </a:r>
          </a:p>
          <a:p>
            <a:r>
              <a:rPr lang="cs-CZ" sz="2000" dirty="0" smtClean="0"/>
              <a:t>game</a:t>
            </a:r>
          </a:p>
          <a:p>
            <a:r>
              <a:rPr lang="cs-CZ" sz="2000" dirty="0" smtClean="0"/>
              <a:t>my</a:t>
            </a:r>
          </a:p>
          <a:p>
            <a:r>
              <a:rPr lang="cs-CZ" sz="2000" dirty="0" err="1" smtClean="0"/>
              <a:t>yes</a:t>
            </a:r>
            <a:endParaRPr lang="cs-CZ" sz="2000" dirty="0" smtClean="0"/>
          </a:p>
          <a:p>
            <a:r>
              <a:rPr lang="cs-CZ" sz="2000" dirty="0" smtClean="0"/>
              <a:t>and</a:t>
            </a:r>
          </a:p>
          <a:p>
            <a:r>
              <a:rPr lang="cs-CZ" sz="2000" dirty="0" err="1" smtClean="0"/>
              <a:t>read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hello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72067" y="2492897"/>
            <a:ext cx="7408333" cy="158417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accent1"/>
                </a:solidFill>
              </a:rPr>
              <a:t>Napiš k obrázkům anglický význam</a:t>
            </a:r>
            <a:endParaRPr lang="cs-CZ" sz="3600" dirty="0">
              <a:solidFill>
                <a:schemeClr val="accent1"/>
              </a:solidFill>
            </a:endParaRPr>
          </a:p>
        </p:txBody>
      </p:sp>
      <p:pic>
        <p:nvPicPr>
          <p:cNvPr id="3074" name="Picture 2" descr="C:\Users\0MGM\AppData\Local\Microsoft\Windows\Temporary Internet Files\Content.IE5\S7687CZ2\MP90040079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34948"/>
            <a:ext cx="2232248" cy="178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7941" y="3340654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61172" y="334065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29569" y="3439961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1856" y="5973950"/>
            <a:ext cx="1391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60746" y="5969962"/>
            <a:ext cx="125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8AB5DCJO\MC90043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733" y="1646710"/>
            <a:ext cx="1284191" cy="164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87VJMC98\MC9004300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56057"/>
            <a:ext cx="1728192" cy="151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8AB5DCJO\MC9004398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542" y="1819663"/>
            <a:ext cx="1716527" cy="147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2LLENVAC\MC9004420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4191226"/>
            <a:ext cx="1440160" cy="164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2LLENVAC\MP9004090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403925" y="4156914"/>
            <a:ext cx="1592011" cy="159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Ilustrace</a:t>
            </a:r>
            <a:r>
              <a:rPr lang="cs-CZ" dirty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office.microsoft.com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186</TotalTime>
  <Words>202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</vt:lpstr>
      <vt:lpstr>Vocabulary unit 1</vt:lpstr>
      <vt:lpstr>Vocabulary unit 1</vt:lpstr>
      <vt:lpstr>Vocabulary unit 1</vt:lpstr>
      <vt:lpstr>Vocabulary unit 1</vt:lpstr>
      <vt:lpstr>Vocabulary unit 1</vt:lpstr>
      <vt:lpstr>Vocabulary unit 1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27</cp:revision>
  <dcterms:created xsi:type="dcterms:W3CDTF">2012-09-27T12:50:30Z</dcterms:created>
  <dcterms:modified xsi:type="dcterms:W3CDTF">2012-11-24T19:40:29Z</dcterms:modified>
</cp:coreProperties>
</file>