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VY_32_INOVACE_19_Přichází zima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VY_32_INOVACE_19_Přichází zima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79205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PŘICHÁZÍ ZIMA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34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 – ZMĚNY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21. prosinec – první zimní den</a:t>
            </a:r>
          </a:p>
          <a:p>
            <a:pPr marL="0" indent="0">
              <a:buNone/>
            </a:pPr>
            <a:r>
              <a:rPr lang="cs-CZ" dirty="0" smtClean="0"/>
              <a:t>Den zimního slunovratu - noc je nejdelší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den je nejkratší</a:t>
            </a:r>
          </a:p>
          <a:p>
            <a:pPr marL="0" indent="0">
              <a:buNone/>
            </a:pPr>
            <a:r>
              <a:rPr lang="cs-CZ" dirty="0" smtClean="0"/>
              <a:t>Po 21. prosinci se den prodlužuje až do 21.června, kdy nastane letní slunovrat.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70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POČASÍ V ZIMĚ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mráz – voda v přírodě zamrzá.</a:t>
            </a:r>
          </a:p>
          <a:p>
            <a:r>
              <a:rPr lang="cs-CZ" dirty="0" smtClean="0"/>
              <a:t>Sněží, vítr </a:t>
            </a:r>
            <a:r>
              <a:rPr lang="cs-CZ" dirty="0" err="1" smtClean="0"/>
              <a:t>nafoukává</a:t>
            </a:r>
            <a:r>
              <a:rPr lang="cs-CZ" dirty="0" smtClean="0"/>
              <a:t> závěje.</a:t>
            </a:r>
          </a:p>
          <a:p>
            <a:r>
              <a:rPr lang="cs-CZ" dirty="0" smtClean="0"/>
              <a:t>Slunce svítí, ale nehřeje.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S7687CZ2\MP900448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42560"/>
            <a:ext cx="3695880" cy="246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76EXJNNP\MP9003138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2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V ZIMĚ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Zima je těžké období pro zvířata. Nemají dostatek potravy a vody. Lidé jim pomáhají.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1Q76Y7GL\MP9001825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284984"/>
            <a:ext cx="3552395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6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V ZIMĚ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Ptákům stavíme krmítka a sypeme vhodné krmení.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140968"/>
            <a:ext cx="3865042" cy="25766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348762"/>
            <a:ext cx="3240360" cy="242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76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ZIMNÍ SPORTY A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Lyžování, sáňkování, bruslení, hokej.</a:t>
            </a:r>
          </a:p>
          <a:p>
            <a:r>
              <a:rPr lang="cs-CZ" dirty="0" smtClean="0"/>
              <a:t>Rádi stavíme ze sněhu sněhuláky a koulujeme se.</a:t>
            </a:r>
          </a:p>
        </p:txBody>
      </p:sp>
      <p:pic>
        <p:nvPicPr>
          <p:cNvPr id="1027" name="Picture 3" descr="C:\Users\admin\AppData\Local\Microsoft\Windows\Temporary Internet Files\Content.IE5\DE4CGPLA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3113658" cy="311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JX1WAKUB\MC900446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56992"/>
            <a:ext cx="4175695" cy="261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404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 JSOU I 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41059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Nejkrásnější svátky v roce.</a:t>
            </a:r>
          </a:p>
          <a:p>
            <a:pPr marL="0" indent="0">
              <a:buNone/>
            </a:pPr>
            <a:r>
              <a:rPr lang="cs-CZ" dirty="0" smtClean="0"/>
              <a:t>Lidé zdobí stromeček a dávají si dárky.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804827"/>
            <a:ext cx="2520280" cy="3362195"/>
          </a:xfrm>
          <a:prstGeom prst="rect">
            <a:avLst/>
          </a:prstGeom>
        </p:spPr>
      </p:pic>
      <p:pic>
        <p:nvPicPr>
          <p:cNvPr id="2051" name="Picture 3" descr="C:\Users\admin\AppData\Local\Microsoft\Windows\Temporary Internet Files\Content.IE5\K0O7W0UI\MP9004000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44" y="2825431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76EXJNNP\MP900400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528" y="427993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73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úvodnímu povídání na téma zima v prvouce pro žáky 1. a 2. ročníku. Žáci k jednotlivým snímkům povídají podle svých zkušeností a zážitků.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/>
              <a:t>Kliparty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smtClean="0"/>
              <a:t>Fotografie </a:t>
            </a:r>
            <a:r>
              <a:rPr lang="cs-CZ" smtClean="0">
                <a:hlinkClick r:id="rId3"/>
              </a:rPr>
              <a:t>www.PublicDomainPictures.net</a:t>
            </a:r>
            <a:endParaRPr lang="cs-CZ" smtClean="0"/>
          </a:p>
          <a:p>
            <a:endParaRPr lang="cs-CZ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166</TotalTime>
  <Words>202</Words>
  <Application>Microsoft Office PowerPoint</Application>
  <PresentationFormat>Předvádění na obrazovce (4:3)</PresentationFormat>
  <Paragraphs>32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PŘICHÁZÍ ZIMA</vt:lpstr>
      <vt:lpstr>ZIMA – ZMĚNY V PŘÍRODĚ</vt:lpstr>
      <vt:lpstr>POČASÍ V ZIMĚ</vt:lpstr>
      <vt:lpstr>ZVÍŘATA V ZIMĚ</vt:lpstr>
      <vt:lpstr>PTÁCI V ZIMĚ</vt:lpstr>
      <vt:lpstr>ZIMNÍ SPORTY A HRY</vt:lpstr>
      <vt:lpstr>ZIMA JSOU I VÁNOCE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25</cp:revision>
  <dcterms:created xsi:type="dcterms:W3CDTF">2011-06-20T10:40:08Z</dcterms:created>
  <dcterms:modified xsi:type="dcterms:W3CDTF">2012-11-25T15:36:34Z</dcterms:modified>
</cp:coreProperties>
</file>