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5" r:id="rId2"/>
    <p:sldId id="266" r:id="rId3"/>
    <p:sldId id="263" r:id="rId4"/>
    <p:sldId id="257" r:id="rId5"/>
    <p:sldId id="259" r:id="rId6"/>
    <p:sldId id="260" r:id="rId7"/>
    <p:sldId id="267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FCBCC82-8FF6-4FE5-A644-62E1C0486DED}" type="datetimeFigureOut">
              <a:rPr lang="cs-CZ" smtClean="0"/>
              <a:pPr/>
              <a:t>10.12.2011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1330C65-24C8-461D-82C4-E12648B9C21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20463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Přetažením přiřaď anglický název barvy k příslušnému obláčku.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330C65-24C8-461D-82C4-E12648B9C21C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Vyřeš</a:t>
            </a:r>
            <a:r>
              <a:rPr lang="cs-CZ" sz="1000" i="1" baseline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rovnici a pak dopiš barvy do oválku.</a:t>
            </a:r>
            <a:endParaRPr lang="cs-CZ" sz="1000" i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330C65-24C8-461D-82C4-E12648B9C21C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Odpověz na otázku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330C65-24C8-461D-82C4-E12648B9C21C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2220313" y="685800"/>
            <a:ext cx="2417375" cy="342900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61C3F-8046-4664-A61F-72E36E6CFE87}" type="datetimeFigureOut">
              <a:rPr lang="cs-CZ" smtClean="0"/>
              <a:pPr/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A34DA-DAC4-4F1D-BF88-1B533BEEEF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61C3F-8046-4664-A61F-72E36E6CFE87}" type="datetimeFigureOut">
              <a:rPr lang="cs-CZ" smtClean="0"/>
              <a:pPr/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A34DA-DAC4-4F1D-BF88-1B533BEEEF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61C3F-8046-4664-A61F-72E36E6CFE87}" type="datetimeFigureOut">
              <a:rPr lang="cs-CZ" smtClean="0"/>
              <a:pPr/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A34DA-DAC4-4F1D-BF88-1B533BEEEF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61C3F-8046-4664-A61F-72E36E6CFE87}" type="datetimeFigureOut">
              <a:rPr lang="cs-CZ" smtClean="0"/>
              <a:pPr/>
              <a:t>10.12.2011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A34DA-DAC4-4F1D-BF88-1B533BEEEF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61C3F-8046-4664-A61F-72E36E6CFE87}" type="datetimeFigureOut">
              <a:rPr lang="cs-CZ" smtClean="0"/>
              <a:pPr/>
              <a:t>10.12.2011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A34DA-DAC4-4F1D-BF88-1B533BEEEF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61C3F-8046-4664-A61F-72E36E6CFE87}" type="datetimeFigureOut">
              <a:rPr lang="cs-CZ" smtClean="0"/>
              <a:pPr/>
              <a:t>10.12.2011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A34DA-DAC4-4F1D-BF88-1B533BEEEF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61C3F-8046-4664-A61F-72E36E6CFE87}" type="datetimeFigureOut">
              <a:rPr lang="cs-CZ" smtClean="0"/>
              <a:pPr/>
              <a:t>10.12.2011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A34DA-DAC4-4F1D-BF88-1B533BEEEF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61C3F-8046-4664-A61F-72E36E6CFE87}" type="datetimeFigureOut">
              <a:rPr lang="cs-CZ" smtClean="0"/>
              <a:pPr/>
              <a:t>10.12.2011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A34DA-DAC4-4F1D-BF88-1B533BEEEF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61C3F-8046-4664-A61F-72E36E6CFE87}" type="datetimeFigureOut">
              <a:rPr lang="cs-CZ" smtClean="0"/>
              <a:pPr/>
              <a:t>10.12.2011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A34DA-DAC4-4F1D-BF88-1B533BEEEF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61C3F-8046-4664-A61F-72E36E6CFE87}" type="datetimeFigureOut">
              <a:rPr lang="cs-CZ" smtClean="0"/>
              <a:pPr/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A34DA-DAC4-4F1D-BF88-1B533BEEEF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61C3F-8046-4664-A61F-72E36E6CFE87}" type="datetimeFigureOut">
              <a:rPr lang="cs-CZ" smtClean="0"/>
              <a:pPr/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A34DA-DAC4-4F1D-BF88-1B533BEEEF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6D61C3F-8046-4664-A61F-72E36E6CFE87}" type="datetimeFigureOut">
              <a:rPr lang="cs-CZ" smtClean="0"/>
              <a:pPr/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EA34DA-DAC4-4F1D-BF88-1B533BEEEFB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700808"/>
            <a:ext cx="9144000" cy="4320480"/>
          </a:xfrm>
        </p:spPr>
        <p:txBody>
          <a:bodyPr>
            <a:normAutofit lnSpcReduction="10000"/>
          </a:bodyPr>
          <a:lstStyle/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Jazyk a jazyková komunikace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Cizí jazyk</a:t>
            </a:r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Slovní zásoba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en-GB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Colours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VY_22_INOVACE_27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Vypracoval: Vanda Steinová, 08 - 2011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708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Anotace: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Předmět: Anglický jazyk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Ročník: 3.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vhodné pro začátečníky, první slova v novém jazyce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Forma výuky: prezentace v programu </a:t>
            </a:r>
            <a:r>
              <a:rPr lang="en-GB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Power</a:t>
            </a:r>
            <a:r>
              <a:rPr lang="cs-CZ" sz="1500" smtClean="0">
                <a:latin typeface="Tahoma" pitchFamily="34" charset="0"/>
                <a:ea typeface="Tahoma" pitchFamily="34" charset="0"/>
                <a:cs typeface="Tahoma" pitchFamily="34" charset="0"/>
              </a:rPr>
              <a:t>P</a:t>
            </a:r>
            <a:r>
              <a:rPr lang="en-GB" sz="1500" smtClean="0">
                <a:latin typeface="Tahoma" pitchFamily="34" charset="0"/>
                <a:ea typeface="Tahoma" pitchFamily="34" charset="0"/>
                <a:cs typeface="Tahoma" pitchFamily="34" charset="0"/>
              </a:rPr>
              <a:t>oint</a:t>
            </a:r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, podrobnější metodika viz. poznámky u jednotlivých snímků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Pomůcky: počítač, dataprojektor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89424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768346" y="2500306"/>
            <a:ext cx="5375421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5400" b="1" cap="all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c</a:t>
            </a:r>
            <a:r>
              <a:rPr lang="en-GB" sz="5400" b="1" cap="all" spc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Olours</a:t>
            </a:r>
            <a:endParaRPr lang="en-GB" sz="5400" b="1" cap="all" spc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rak 1"/>
          <p:cNvSpPr/>
          <p:nvPr/>
        </p:nvSpPr>
        <p:spPr>
          <a:xfrm>
            <a:off x="3000364" y="2285992"/>
            <a:ext cx="1785950" cy="985838"/>
          </a:xfrm>
          <a:prstGeom prst="cloud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Mrak 2"/>
          <p:cNvSpPr/>
          <p:nvPr/>
        </p:nvSpPr>
        <p:spPr>
          <a:xfrm>
            <a:off x="4286248" y="3857628"/>
            <a:ext cx="1785950" cy="985838"/>
          </a:xfrm>
          <a:prstGeom prst="cloud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Mrak 3"/>
          <p:cNvSpPr/>
          <p:nvPr/>
        </p:nvSpPr>
        <p:spPr>
          <a:xfrm>
            <a:off x="6948264" y="4669423"/>
            <a:ext cx="1785950" cy="985838"/>
          </a:xfrm>
          <a:prstGeom prst="cloud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Mrak 4"/>
          <p:cNvSpPr/>
          <p:nvPr/>
        </p:nvSpPr>
        <p:spPr>
          <a:xfrm>
            <a:off x="6786578" y="3500438"/>
            <a:ext cx="1785950" cy="985838"/>
          </a:xfrm>
          <a:prstGeom prst="cloud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Mrak 5"/>
          <p:cNvSpPr/>
          <p:nvPr/>
        </p:nvSpPr>
        <p:spPr>
          <a:xfrm>
            <a:off x="588641" y="4843466"/>
            <a:ext cx="1785950" cy="985838"/>
          </a:xfrm>
          <a:prstGeom prst="cloud">
            <a:avLst/>
          </a:prstGeom>
          <a:solidFill>
            <a:schemeClr val="tx1">
              <a:lumMod val="75000"/>
              <a:lumOff val="2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Mrak 6"/>
          <p:cNvSpPr/>
          <p:nvPr/>
        </p:nvSpPr>
        <p:spPr>
          <a:xfrm>
            <a:off x="357158" y="3357562"/>
            <a:ext cx="1785950" cy="985838"/>
          </a:xfrm>
          <a:prstGeom prst="cloud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Mrak 7"/>
          <p:cNvSpPr/>
          <p:nvPr/>
        </p:nvSpPr>
        <p:spPr>
          <a:xfrm>
            <a:off x="6858016" y="1785926"/>
            <a:ext cx="1785950" cy="985838"/>
          </a:xfrm>
          <a:prstGeom prst="cloud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Mrak 8"/>
          <p:cNvSpPr/>
          <p:nvPr/>
        </p:nvSpPr>
        <p:spPr>
          <a:xfrm>
            <a:off x="214282" y="1928802"/>
            <a:ext cx="1785950" cy="98583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Mrak 9"/>
          <p:cNvSpPr/>
          <p:nvPr/>
        </p:nvSpPr>
        <p:spPr>
          <a:xfrm>
            <a:off x="5214942" y="285728"/>
            <a:ext cx="1785950" cy="985838"/>
          </a:xfrm>
          <a:prstGeom prst="cloud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Mrak 11"/>
          <p:cNvSpPr/>
          <p:nvPr/>
        </p:nvSpPr>
        <p:spPr>
          <a:xfrm>
            <a:off x="214282" y="214290"/>
            <a:ext cx="1785950" cy="985838"/>
          </a:xfrm>
          <a:prstGeom prst="cloud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Mrak 12"/>
          <p:cNvSpPr/>
          <p:nvPr/>
        </p:nvSpPr>
        <p:spPr>
          <a:xfrm>
            <a:off x="2928926" y="357166"/>
            <a:ext cx="1785950" cy="985838"/>
          </a:xfrm>
          <a:prstGeom prst="cloud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2987824" y="5013176"/>
            <a:ext cx="1643074" cy="84296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BROWN</a:t>
            </a:r>
            <a:endParaRPr lang="cs-CZ" dirty="0"/>
          </a:p>
        </p:txBody>
      </p:sp>
      <p:sp>
        <p:nvSpPr>
          <p:cNvPr id="16" name="Elipsa 15"/>
          <p:cNvSpPr/>
          <p:nvPr/>
        </p:nvSpPr>
        <p:spPr>
          <a:xfrm>
            <a:off x="6948264" y="908720"/>
            <a:ext cx="1643074" cy="84296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GREEN</a:t>
            </a:r>
            <a:endParaRPr lang="cs-CZ" dirty="0"/>
          </a:p>
        </p:txBody>
      </p:sp>
      <p:sp>
        <p:nvSpPr>
          <p:cNvPr id="17" name="Elipsa 16"/>
          <p:cNvSpPr/>
          <p:nvPr/>
        </p:nvSpPr>
        <p:spPr>
          <a:xfrm>
            <a:off x="971600" y="4221088"/>
            <a:ext cx="1643074" cy="84296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GREY</a:t>
            </a:r>
            <a:endParaRPr lang="cs-CZ" dirty="0"/>
          </a:p>
        </p:txBody>
      </p:sp>
      <p:sp>
        <p:nvSpPr>
          <p:cNvPr id="18" name="Elipsa 17"/>
          <p:cNvSpPr/>
          <p:nvPr/>
        </p:nvSpPr>
        <p:spPr>
          <a:xfrm>
            <a:off x="5868144" y="4509120"/>
            <a:ext cx="1643074" cy="84296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ORANGE</a:t>
            </a:r>
            <a:endParaRPr lang="cs-CZ" dirty="0"/>
          </a:p>
        </p:txBody>
      </p:sp>
      <p:sp>
        <p:nvSpPr>
          <p:cNvPr id="19" name="Elipsa 18"/>
          <p:cNvSpPr/>
          <p:nvPr/>
        </p:nvSpPr>
        <p:spPr>
          <a:xfrm>
            <a:off x="4644008" y="5013176"/>
            <a:ext cx="1643074" cy="84296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PINK</a:t>
            </a:r>
            <a:endParaRPr lang="cs-CZ" dirty="0"/>
          </a:p>
        </p:txBody>
      </p:sp>
      <p:sp>
        <p:nvSpPr>
          <p:cNvPr id="20" name="Elipsa 19"/>
          <p:cNvSpPr/>
          <p:nvPr/>
        </p:nvSpPr>
        <p:spPr>
          <a:xfrm>
            <a:off x="1475656" y="2708920"/>
            <a:ext cx="1643074" cy="84296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PURPLE</a:t>
            </a:r>
            <a:endParaRPr lang="cs-CZ" dirty="0"/>
          </a:p>
        </p:txBody>
      </p:sp>
      <p:sp>
        <p:nvSpPr>
          <p:cNvPr id="21" name="Elipsa 20"/>
          <p:cNvSpPr/>
          <p:nvPr/>
        </p:nvSpPr>
        <p:spPr>
          <a:xfrm>
            <a:off x="4355976" y="1268760"/>
            <a:ext cx="1643074" cy="84296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BLACK</a:t>
            </a:r>
            <a:endParaRPr lang="cs-CZ" dirty="0"/>
          </a:p>
        </p:txBody>
      </p:sp>
      <p:sp>
        <p:nvSpPr>
          <p:cNvPr id="22" name="Elipsa 21"/>
          <p:cNvSpPr/>
          <p:nvPr/>
        </p:nvSpPr>
        <p:spPr>
          <a:xfrm>
            <a:off x="5220072" y="2708920"/>
            <a:ext cx="1643074" cy="84296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BLUE</a:t>
            </a:r>
            <a:endParaRPr lang="cs-CZ" dirty="0"/>
          </a:p>
        </p:txBody>
      </p:sp>
      <p:sp>
        <p:nvSpPr>
          <p:cNvPr id="23" name="Elipsa 22"/>
          <p:cNvSpPr/>
          <p:nvPr/>
        </p:nvSpPr>
        <p:spPr>
          <a:xfrm>
            <a:off x="2627784" y="4077072"/>
            <a:ext cx="1643074" cy="84296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WHITE</a:t>
            </a:r>
            <a:endParaRPr lang="cs-CZ" dirty="0"/>
          </a:p>
        </p:txBody>
      </p:sp>
      <p:sp>
        <p:nvSpPr>
          <p:cNvPr id="24" name="Elipsa 23"/>
          <p:cNvSpPr/>
          <p:nvPr/>
        </p:nvSpPr>
        <p:spPr>
          <a:xfrm>
            <a:off x="1403648" y="1124744"/>
            <a:ext cx="1643074" cy="84296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YELLOW</a:t>
            </a:r>
            <a:endParaRPr lang="cs-CZ" dirty="0"/>
          </a:p>
        </p:txBody>
      </p:sp>
      <p:sp>
        <p:nvSpPr>
          <p:cNvPr id="25" name="Elipsa 24"/>
          <p:cNvSpPr/>
          <p:nvPr/>
        </p:nvSpPr>
        <p:spPr>
          <a:xfrm>
            <a:off x="7164288" y="2564904"/>
            <a:ext cx="1643074" cy="84296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RED</a:t>
            </a:r>
            <a:endParaRPr lang="cs-CZ" dirty="0"/>
          </a:p>
        </p:txBody>
      </p:sp>
      <p:sp>
        <p:nvSpPr>
          <p:cNvPr id="26" name="Zástupný symbol pro zápatí 2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27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Elipsa 14"/>
          <p:cNvSpPr/>
          <p:nvPr/>
        </p:nvSpPr>
        <p:spPr>
          <a:xfrm>
            <a:off x="7158566" y="3855666"/>
            <a:ext cx="1643074" cy="842962"/>
          </a:xfrm>
          <a:prstGeom prst="ellipse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Elipsa 15"/>
          <p:cNvSpPr/>
          <p:nvPr/>
        </p:nvSpPr>
        <p:spPr>
          <a:xfrm>
            <a:off x="7185918" y="3024605"/>
            <a:ext cx="1643074" cy="842962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" name="Elipsa 16"/>
          <p:cNvSpPr/>
          <p:nvPr/>
        </p:nvSpPr>
        <p:spPr>
          <a:xfrm>
            <a:off x="7147090" y="332656"/>
            <a:ext cx="1643074" cy="842962"/>
          </a:xfrm>
          <a:prstGeom prst="ellipse">
            <a:avLst/>
          </a:prstGeom>
          <a:solidFill>
            <a:schemeClr val="tx1">
              <a:lumMod val="75000"/>
              <a:lumOff val="2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" name="Elipsa 17"/>
          <p:cNvSpPr/>
          <p:nvPr/>
        </p:nvSpPr>
        <p:spPr>
          <a:xfrm>
            <a:off x="7265137" y="4651607"/>
            <a:ext cx="1643074" cy="842962"/>
          </a:xfrm>
          <a:prstGeom prst="ellipse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" name="Elipsa 18"/>
          <p:cNvSpPr/>
          <p:nvPr/>
        </p:nvSpPr>
        <p:spPr>
          <a:xfrm>
            <a:off x="7176759" y="2169742"/>
            <a:ext cx="1643074" cy="842962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Elipsa 19"/>
          <p:cNvSpPr/>
          <p:nvPr/>
        </p:nvSpPr>
        <p:spPr>
          <a:xfrm>
            <a:off x="7236296" y="1309670"/>
            <a:ext cx="1643074" cy="842962"/>
          </a:xfrm>
          <a:prstGeom prst="ellipse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1" name="Elipsa 20"/>
          <p:cNvSpPr/>
          <p:nvPr/>
        </p:nvSpPr>
        <p:spPr>
          <a:xfrm>
            <a:off x="3347047" y="3012704"/>
            <a:ext cx="1643074" cy="842962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2" name="Elipsa 21"/>
          <p:cNvSpPr/>
          <p:nvPr/>
        </p:nvSpPr>
        <p:spPr>
          <a:xfrm>
            <a:off x="3350241" y="92142"/>
            <a:ext cx="1643074" cy="84296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3" name="Elipsa 22"/>
          <p:cNvSpPr/>
          <p:nvPr/>
        </p:nvSpPr>
        <p:spPr>
          <a:xfrm>
            <a:off x="190874" y="1057252"/>
            <a:ext cx="1643074" cy="842962"/>
          </a:xfrm>
          <a:prstGeom prst="ellipse">
            <a:avLst/>
          </a:prstGeom>
          <a:solidFill>
            <a:schemeClr val="bg1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24" name="Elipsa 23"/>
          <p:cNvSpPr/>
          <p:nvPr/>
        </p:nvSpPr>
        <p:spPr>
          <a:xfrm>
            <a:off x="251520" y="1993093"/>
            <a:ext cx="1643074" cy="842962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25" name="Elipsa 24"/>
          <p:cNvSpPr/>
          <p:nvPr/>
        </p:nvSpPr>
        <p:spPr>
          <a:xfrm>
            <a:off x="214282" y="142852"/>
            <a:ext cx="1643074" cy="842962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6" name="Plus 25"/>
          <p:cNvSpPr/>
          <p:nvPr/>
        </p:nvSpPr>
        <p:spPr>
          <a:xfrm>
            <a:off x="2143108" y="0"/>
            <a:ext cx="914400" cy="914400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Plus 26"/>
          <p:cNvSpPr/>
          <p:nvPr/>
        </p:nvSpPr>
        <p:spPr>
          <a:xfrm>
            <a:off x="2195736" y="1993093"/>
            <a:ext cx="914400" cy="914400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Plus 27"/>
          <p:cNvSpPr/>
          <p:nvPr/>
        </p:nvSpPr>
        <p:spPr>
          <a:xfrm>
            <a:off x="2200788" y="3007519"/>
            <a:ext cx="914400" cy="914400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Plus 28"/>
          <p:cNvSpPr/>
          <p:nvPr/>
        </p:nvSpPr>
        <p:spPr>
          <a:xfrm>
            <a:off x="2183129" y="909622"/>
            <a:ext cx="914400" cy="914400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Plus 29"/>
          <p:cNvSpPr/>
          <p:nvPr/>
        </p:nvSpPr>
        <p:spPr>
          <a:xfrm>
            <a:off x="2200788" y="3969715"/>
            <a:ext cx="914400" cy="914400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Plus 30"/>
          <p:cNvSpPr/>
          <p:nvPr/>
        </p:nvSpPr>
        <p:spPr>
          <a:xfrm>
            <a:off x="2200788" y="4883420"/>
            <a:ext cx="914400" cy="914400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Je rovno 31"/>
          <p:cNvSpPr/>
          <p:nvPr/>
        </p:nvSpPr>
        <p:spPr>
          <a:xfrm>
            <a:off x="5311049" y="4860094"/>
            <a:ext cx="914400" cy="914400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3" name="Je rovno 32"/>
          <p:cNvSpPr/>
          <p:nvPr/>
        </p:nvSpPr>
        <p:spPr>
          <a:xfrm>
            <a:off x="5274940" y="3921919"/>
            <a:ext cx="914400" cy="914400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4" name="Je rovno 33"/>
          <p:cNvSpPr/>
          <p:nvPr/>
        </p:nvSpPr>
        <p:spPr>
          <a:xfrm>
            <a:off x="5292080" y="2988886"/>
            <a:ext cx="914400" cy="914400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5" name="Je rovno 34"/>
          <p:cNvSpPr/>
          <p:nvPr/>
        </p:nvSpPr>
        <p:spPr>
          <a:xfrm>
            <a:off x="5274940" y="1921655"/>
            <a:ext cx="914400" cy="914400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6" name="Je rovno 35"/>
          <p:cNvSpPr/>
          <p:nvPr/>
        </p:nvSpPr>
        <p:spPr>
          <a:xfrm>
            <a:off x="5274940" y="924953"/>
            <a:ext cx="914400" cy="914400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7" name="Je rovno 36"/>
          <p:cNvSpPr/>
          <p:nvPr/>
        </p:nvSpPr>
        <p:spPr>
          <a:xfrm>
            <a:off x="5214942" y="142852"/>
            <a:ext cx="914400" cy="914400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8" name="Elipsa 37"/>
          <p:cNvSpPr/>
          <p:nvPr/>
        </p:nvSpPr>
        <p:spPr>
          <a:xfrm>
            <a:off x="3350241" y="1006542"/>
            <a:ext cx="1643074" cy="842962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9" name="Elipsa 38"/>
          <p:cNvSpPr/>
          <p:nvPr/>
        </p:nvSpPr>
        <p:spPr>
          <a:xfrm>
            <a:off x="3341576" y="2028812"/>
            <a:ext cx="1643074" cy="84296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0" name="Elipsa 39"/>
          <p:cNvSpPr/>
          <p:nvPr/>
        </p:nvSpPr>
        <p:spPr>
          <a:xfrm>
            <a:off x="330603" y="3007519"/>
            <a:ext cx="1643074" cy="842962"/>
          </a:xfrm>
          <a:prstGeom prst="ellipse">
            <a:avLst/>
          </a:prstGeom>
          <a:solidFill>
            <a:schemeClr val="bg1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41" name="Elipsa 40"/>
          <p:cNvSpPr/>
          <p:nvPr/>
        </p:nvSpPr>
        <p:spPr>
          <a:xfrm>
            <a:off x="302557" y="4005434"/>
            <a:ext cx="1643074" cy="842962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2" name="Elipsa 41"/>
          <p:cNvSpPr/>
          <p:nvPr/>
        </p:nvSpPr>
        <p:spPr>
          <a:xfrm>
            <a:off x="3350241" y="4017101"/>
            <a:ext cx="1643074" cy="842962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43" name="Elipsa 42"/>
          <p:cNvSpPr/>
          <p:nvPr/>
        </p:nvSpPr>
        <p:spPr>
          <a:xfrm>
            <a:off x="395536" y="4954858"/>
            <a:ext cx="1643074" cy="842962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4" name="Elipsa 43"/>
          <p:cNvSpPr/>
          <p:nvPr/>
        </p:nvSpPr>
        <p:spPr>
          <a:xfrm>
            <a:off x="3347047" y="5023743"/>
            <a:ext cx="1643074" cy="842962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45" name="Zástupný symbol pro zápatí 4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46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en-GB" dirty="0" smtClean="0"/>
              <a:t>What‘s your favourite colour?</a:t>
            </a:r>
            <a:br>
              <a:rPr lang="en-GB" dirty="0" smtClean="0"/>
            </a:br>
            <a:r>
              <a:rPr lang="en-GB" dirty="0" smtClean="0"/>
              <a:t>My favourite colour is…..</a:t>
            </a:r>
            <a:endParaRPr lang="en-GB" dirty="0"/>
          </a:p>
        </p:txBody>
      </p:sp>
      <p:pic>
        <p:nvPicPr>
          <p:cNvPr id="1028" name="Picture 4" descr="C:\Users\uzivatel\AppData\Local\Microsoft\Windows\Temporary Internet Files\Content.IE5\KHA1J9E5\MC90028074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47664" y="1628800"/>
            <a:ext cx="7067616" cy="4423110"/>
          </a:xfrm>
          <a:prstGeom prst="rect">
            <a:avLst/>
          </a:prstGeom>
          <a:noFill/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0310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Citace: </a:t>
            </a:r>
          </a:p>
          <a:p>
            <a:r>
              <a:rPr lang="en-GB" sz="1600" dirty="0">
                <a:latin typeface="Tahoma" pitchFamily="34" charset="0"/>
                <a:ea typeface="Tahoma" pitchFamily="34" charset="0"/>
                <a:cs typeface="Tahoma" pitchFamily="34" charset="0"/>
                <a:hlinkClick r:id="rId3"/>
              </a:rPr>
              <a:t>http://office.microsoft.com</a:t>
            </a:r>
            <a:endParaRPr lang="en-GB" sz="16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>
              <a:buFont typeface="Arial" pitchFamily="34" charset="0"/>
              <a:buChar char="•"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4766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113</TotalTime>
  <Words>169</Words>
  <Application>Microsoft Office PowerPoint</Application>
  <PresentationFormat>Předvádění na obrazovce (4:3)</PresentationFormat>
  <Paragraphs>55</Paragraphs>
  <Slides>7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Prezentace aplikace PowerPoint</vt:lpstr>
      <vt:lpstr> </vt:lpstr>
      <vt:lpstr>Prezentace aplikace PowerPoint</vt:lpstr>
      <vt:lpstr>Prezentace aplikace PowerPoint</vt:lpstr>
      <vt:lpstr>Prezentace aplikace PowerPoint</vt:lpstr>
      <vt:lpstr>What‘s your favourite colour? My favourite colour is…..</vt:lpstr>
      <vt:lpstr>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uzivatel</dc:creator>
  <cp:lastModifiedBy>oem</cp:lastModifiedBy>
  <cp:revision>27</cp:revision>
  <dcterms:created xsi:type="dcterms:W3CDTF">2011-05-28T19:39:27Z</dcterms:created>
  <dcterms:modified xsi:type="dcterms:W3CDTF">2011-12-10T15:45:04Z</dcterms:modified>
</cp:coreProperties>
</file>