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6" r:id="rId2"/>
    <p:sldId id="267" r:id="rId3"/>
    <p:sldId id="261" r:id="rId4"/>
    <p:sldId id="260" r:id="rId5"/>
    <p:sldId id="263" r:id="rId6"/>
    <p:sldId id="264" r:id="rId7"/>
    <p:sldId id="26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41112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Slova u jednotlivých symbolů přečteme, zopakujeme a následným kliknutím enter postupně zakryjeme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pokusíme se všechna slova zapamatovat a zopakovat.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Zapiš slova do sešitu.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Napiš jaké je dnes počasí a roztřiď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jaké počasí máš rád a jaké ne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podle symbolů.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pn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jpeg"/><Relationship Id="rId5" Type="http://schemas.openxmlformats.org/officeDocument/2006/relationships/image" Target="../media/image4.gif"/><Relationship Id="rId10" Type="http://schemas.openxmlformats.org/officeDocument/2006/relationships/image" Target="../media/image9.png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Weather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VY_22_INOVACE_30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4.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rozšiřování slovní zásoby v oblasti počasí, vhodné i pro 5. ročník jako upevňování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 metodika viz. poznámky u jednotlivých snímků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Types of weather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683568" y="1412776"/>
            <a:ext cx="1296144" cy="864096"/>
          </a:xfrm>
          <a:prstGeom prst="wedgeEllipseCallout">
            <a:avLst>
              <a:gd name="adj1" fmla="val 94719"/>
              <a:gd name="adj2" fmla="val -4697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SUN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755576" y="2780928"/>
            <a:ext cx="1296144" cy="864096"/>
          </a:xfrm>
          <a:prstGeom prst="wedgeEllipseCallout">
            <a:avLst>
              <a:gd name="adj1" fmla="val 65527"/>
              <a:gd name="adj2" fmla="val -50620"/>
            </a:avLst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RAIN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3923928" y="1412776"/>
            <a:ext cx="1296144" cy="864096"/>
          </a:xfrm>
          <a:prstGeom prst="wedgeEllipseCallout">
            <a:avLst>
              <a:gd name="adj1" fmla="val 66743"/>
              <a:gd name="adj2" fmla="val -32375"/>
            </a:avLst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CLOUD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6012160" y="2636912"/>
            <a:ext cx="1296144" cy="855712"/>
          </a:xfrm>
          <a:prstGeom prst="wedgeEllipseCallout">
            <a:avLst>
              <a:gd name="adj1" fmla="val 122695"/>
              <a:gd name="adj2" fmla="val -25935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WIND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971600" y="4221088"/>
            <a:ext cx="1296144" cy="855712"/>
          </a:xfrm>
          <a:prstGeom prst="wedgeEllipseCallout">
            <a:avLst>
              <a:gd name="adj1" fmla="val 58229"/>
              <a:gd name="adj2" fmla="val 55130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FOG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6732240" y="1412776"/>
            <a:ext cx="1296144" cy="783704"/>
          </a:xfrm>
          <a:prstGeom prst="wedgeEllipseCallout">
            <a:avLst>
              <a:gd name="adj1" fmla="val 71609"/>
              <a:gd name="adj2" fmla="val -10446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SNOW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3995936" y="4869160"/>
            <a:ext cx="1728192" cy="855712"/>
          </a:xfrm>
          <a:prstGeom prst="wedgeEllipseCallout">
            <a:avLst>
              <a:gd name="adj1" fmla="val -21745"/>
              <a:gd name="adj2" fmla="val -75679"/>
            </a:avLst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THUNDER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5868144" y="4149080"/>
            <a:ext cx="1800200" cy="855712"/>
          </a:xfrm>
          <a:prstGeom prst="wedgeEllipseCallout">
            <a:avLst>
              <a:gd name="adj1" fmla="val 70247"/>
              <a:gd name="adj2" fmla="val -1488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LIGHTNING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uzivatel\AppData\Local\Microsoft\Windows\Temporary Internet Files\Content.IE5\4YBKFYX2\MC9003116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340768"/>
            <a:ext cx="894283" cy="919886"/>
          </a:xfrm>
          <a:prstGeom prst="rect">
            <a:avLst/>
          </a:prstGeom>
          <a:noFill/>
        </p:spPr>
      </p:pic>
      <p:pic>
        <p:nvPicPr>
          <p:cNvPr id="1029" name="Picture 5" descr="C:\Users\uzivatel\AppData\Local\Microsoft\Windows\Temporary Internet Files\Content.IE5\EXFYPC09\MM900189253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2636912"/>
            <a:ext cx="952500" cy="952500"/>
          </a:xfrm>
          <a:prstGeom prst="rect">
            <a:avLst/>
          </a:prstGeom>
          <a:noFill/>
        </p:spPr>
      </p:pic>
      <p:pic>
        <p:nvPicPr>
          <p:cNvPr id="1030" name="Picture 6" descr="C:\Users\uzivatel\AppData\Local\Microsoft\Windows\Temporary Internet Files\Content.IE5\IXY59KFM\MC90029382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412776"/>
            <a:ext cx="993266" cy="921297"/>
          </a:xfrm>
          <a:prstGeom prst="rect">
            <a:avLst/>
          </a:prstGeom>
          <a:noFill/>
        </p:spPr>
      </p:pic>
      <p:pic>
        <p:nvPicPr>
          <p:cNvPr id="1031" name="Picture 7" descr="C:\Users\uzivatel\AppData\Local\Microsoft\Windows\Temporary Internet Files\Content.IE5\EXFYPC09\MC90037920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3789040"/>
            <a:ext cx="915314" cy="916229"/>
          </a:xfrm>
          <a:prstGeom prst="rect">
            <a:avLst/>
          </a:prstGeom>
          <a:noFill/>
        </p:spPr>
      </p:pic>
      <p:pic>
        <p:nvPicPr>
          <p:cNvPr id="1033" name="Picture 9" descr="C:\Users\uzivatel\AppData\Local\Microsoft\Windows\Temporary Internet Files\Content.IE5\EXFYPC09\MC90033145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173770" y="692696"/>
            <a:ext cx="970230" cy="1792586"/>
          </a:xfrm>
          <a:prstGeom prst="rect">
            <a:avLst/>
          </a:prstGeom>
          <a:noFill/>
        </p:spPr>
      </p:pic>
      <p:pic>
        <p:nvPicPr>
          <p:cNvPr id="1034" name="Picture 10" descr="C:\Users\uzivatel\AppData\Local\Microsoft\Windows\Temporary Internet Files\Content.IE5\4YBKFYX2\MC90023309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40352" y="2780928"/>
            <a:ext cx="1152128" cy="1192291"/>
          </a:xfrm>
          <a:prstGeom prst="rect">
            <a:avLst/>
          </a:prstGeom>
          <a:noFill/>
        </p:spPr>
      </p:pic>
      <p:pic>
        <p:nvPicPr>
          <p:cNvPr id="1035" name="Picture 11" descr="C:\Users\uzivatel\AppData\Local\Microsoft\Windows\Temporary Internet Files\Content.IE5\4YBKFYX2\MC900440407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700392" y="4221088"/>
            <a:ext cx="1080120" cy="1080120"/>
          </a:xfrm>
          <a:prstGeom prst="rect">
            <a:avLst/>
          </a:prstGeom>
          <a:noFill/>
        </p:spPr>
      </p:pic>
      <p:pic>
        <p:nvPicPr>
          <p:cNvPr id="1037" name="Picture 13" descr="C:\Users\uzivatel\AppData\Local\Microsoft\Windows\Temporary Internet Files\Content.IE5\EXFYPC09\MP90040054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411760" y="4149080"/>
            <a:ext cx="1040892" cy="1560576"/>
          </a:xfrm>
          <a:prstGeom prst="rect">
            <a:avLst/>
          </a:prstGeom>
          <a:noFill/>
        </p:spPr>
      </p:pic>
      <p:sp>
        <p:nvSpPr>
          <p:cNvPr id="22" name="Elipsa 21"/>
          <p:cNvSpPr/>
          <p:nvPr/>
        </p:nvSpPr>
        <p:spPr>
          <a:xfrm>
            <a:off x="971600" y="4149080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611560" y="2780928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539552" y="141277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779912" y="141277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516216" y="1412776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6012160" y="2636912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4211960" y="4797152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6084168" y="4149080"/>
            <a:ext cx="1296144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051720" y="1556792"/>
          <a:ext cx="5328592" cy="33123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/>
                <a:gridCol w="2664296"/>
              </a:tblGrid>
              <a:tr h="473195">
                <a:tc>
                  <a:txBody>
                    <a:bodyPr/>
                    <a:lstStyle/>
                    <a:p>
                      <a:r>
                        <a:rPr lang="en-GB" sz="2000" noProof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NOUN</a:t>
                      </a:r>
                      <a:endParaRPr lang="en-GB" sz="2000" noProof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ADJECTIVE</a:t>
                      </a:r>
                      <a:endParaRPr lang="en-GB" sz="2000" noProof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en-GB" sz="2000" noProof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fog</a:t>
                      </a:r>
                      <a:endParaRPr lang="en-GB" sz="2000" noProof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foggy</a:t>
                      </a:r>
                      <a:endParaRPr lang="en-GB" sz="2000" noProof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en-GB" sz="2000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rain</a:t>
                      </a:r>
                      <a:endParaRPr lang="en-GB" sz="2000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rainy</a:t>
                      </a:r>
                      <a:endParaRPr lang="en-GB" sz="2000" noProof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en-GB" sz="2000" noProof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wind</a:t>
                      </a:r>
                      <a:endParaRPr lang="en-GB" sz="2000" noProof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windy</a:t>
                      </a:r>
                      <a:endParaRPr lang="en-GB" sz="2000" noProof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en-GB" sz="2000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cloud</a:t>
                      </a:r>
                      <a:endParaRPr lang="en-GB" sz="2000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cloudy</a:t>
                      </a:r>
                      <a:endParaRPr lang="en-GB" sz="2000" noProof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en-GB" sz="2000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snow</a:t>
                      </a:r>
                      <a:endParaRPr lang="en-GB" sz="2000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snowy</a:t>
                      </a:r>
                      <a:endParaRPr lang="en-GB" sz="2000" noProof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73195">
                <a:tc>
                  <a:txBody>
                    <a:bodyPr/>
                    <a:lstStyle/>
                    <a:p>
                      <a:r>
                        <a:rPr lang="en-GB" sz="2000" noProof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sun</a:t>
                      </a:r>
                      <a:endParaRPr lang="en-GB" sz="2000" noProof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noProof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sunny</a:t>
                      </a:r>
                      <a:endParaRPr lang="en-GB" sz="2000" noProof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What‘s the weather like today?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23528" y="1052736"/>
            <a:ext cx="4032448" cy="91440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It‘s lovely weather today</a:t>
            </a:r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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932040" y="1052736"/>
            <a:ext cx="40324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It‘s a horrible day</a:t>
            </a:r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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95536" y="3763888"/>
            <a:ext cx="16561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HOT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395536" y="4765340"/>
            <a:ext cx="1656184" cy="9277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COLD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2051720" y="3763888"/>
            <a:ext cx="1656184" cy="9277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DRY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3851920" y="4762636"/>
            <a:ext cx="1656184" cy="9277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WINDY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2051720" y="4762636"/>
            <a:ext cx="1656184" cy="9277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WET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5616116" y="3775583"/>
            <a:ext cx="1656184" cy="9277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CLOUDY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7384048" y="4762636"/>
            <a:ext cx="1656184" cy="9277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RAINING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7380312" y="3763888"/>
            <a:ext cx="1656184" cy="9277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SNOWING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5616116" y="4765340"/>
            <a:ext cx="1656184" cy="9277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FOGY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3851920" y="3775583"/>
            <a:ext cx="1656184" cy="9277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SUNNY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2987824" y="2348880"/>
            <a:ext cx="3456384" cy="1152128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It‘s </a:t>
            </a:r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……………………</a:t>
            </a:r>
            <a:r>
              <a:rPr lang="en-GB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today</a:t>
            </a:r>
            <a:r>
              <a:rPr lang="cs-CZ" sz="20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  <a:r>
              <a:rPr lang="cs-CZ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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 descr="C:\Users\uzivatel\AppData\Local\Microsoft\Windows\Temporary Internet Files\Content.IE5\KHA1J9E5\MC9002807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204864"/>
            <a:ext cx="6840760" cy="3624228"/>
          </a:xfrm>
          <a:prstGeom prst="rect">
            <a:avLst/>
          </a:prstGeom>
          <a:noFill/>
        </p:spPr>
      </p:pic>
      <p:sp>
        <p:nvSpPr>
          <p:cNvPr id="4" name="Zaoblený obdélník 3"/>
          <p:cNvSpPr/>
          <p:nvPr/>
        </p:nvSpPr>
        <p:spPr>
          <a:xfrm>
            <a:off x="539552" y="476672"/>
            <a:ext cx="8064896" cy="1080120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When it is raining and the Sun is shining you can see the rainbow.</a:t>
            </a:r>
            <a:endParaRPr lang="en-GB" sz="28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416</TotalTime>
  <Words>253</Words>
  <Application>Microsoft Office PowerPoint</Application>
  <PresentationFormat>Předvádění na obrazovce (4:3)</PresentationFormat>
  <Paragraphs>77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Types of weather</vt:lpstr>
      <vt:lpstr>Prezentace aplikace PowerPoint</vt:lpstr>
      <vt:lpstr>What‘s the weather like today? 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51</cp:revision>
  <dcterms:created xsi:type="dcterms:W3CDTF">2011-05-26T14:17:08Z</dcterms:created>
  <dcterms:modified xsi:type="dcterms:W3CDTF">2011-12-10T15:46:08Z</dcterms:modified>
</cp:coreProperties>
</file>