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67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010987-65D5-4F7C-893D-4701DB2F9C2A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0D430398-ADE6-4350-B838-CC5BA6A4DE0C}">
      <dgm:prSet phldrT="[Text]"/>
      <dgm:spPr>
        <a:solidFill>
          <a:schemeClr val="accent6"/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There are 365 days in it.</a:t>
          </a:r>
          <a:endParaRPr lang="cs-CZ" dirty="0"/>
        </a:p>
      </dgm:t>
    </dgm:pt>
    <dgm:pt modelId="{BB6582D7-05C3-4FC5-A213-B3F8BED5F01B}" type="parTrans" cxnId="{AABA83CC-E424-4F81-815A-E0441294E986}">
      <dgm:prSet/>
      <dgm:spPr/>
      <dgm:t>
        <a:bodyPr/>
        <a:lstStyle/>
        <a:p>
          <a:endParaRPr lang="cs-CZ"/>
        </a:p>
      </dgm:t>
    </dgm:pt>
    <dgm:pt modelId="{29F335AE-DCF5-4E77-9363-6AECFD7AA0F9}" type="sibTrans" cxnId="{AABA83CC-E424-4F81-815A-E0441294E986}">
      <dgm:prSet/>
      <dgm:spPr/>
      <dgm:t>
        <a:bodyPr/>
        <a:lstStyle/>
        <a:p>
          <a:endParaRPr lang="cs-CZ"/>
        </a:p>
      </dgm:t>
    </dgm:pt>
    <dgm:pt modelId="{7FBCA175-4AE2-425D-9A2A-3425675CF752}">
      <dgm:prSet phldrT="[Text]"/>
      <dgm:spPr>
        <a:solidFill>
          <a:srgbClr val="92D050"/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There are 52 weeks in it.</a:t>
          </a:r>
          <a:endParaRPr lang="cs-CZ" dirty="0"/>
        </a:p>
      </dgm:t>
    </dgm:pt>
    <dgm:pt modelId="{F3B7C67F-5C93-4E62-8C00-0AF124D24891}" type="parTrans" cxnId="{6BA4E53B-84BC-4895-A221-37027FDD5334}">
      <dgm:prSet/>
      <dgm:spPr/>
      <dgm:t>
        <a:bodyPr/>
        <a:lstStyle/>
        <a:p>
          <a:endParaRPr lang="cs-CZ"/>
        </a:p>
      </dgm:t>
    </dgm:pt>
    <dgm:pt modelId="{E1ED1D71-717E-468C-9433-7363BB28ADFC}" type="sibTrans" cxnId="{6BA4E53B-84BC-4895-A221-37027FDD5334}">
      <dgm:prSet/>
      <dgm:spPr/>
      <dgm:t>
        <a:bodyPr/>
        <a:lstStyle/>
        <a:p>
          <a:endParaRPr lang="cs-CZ"/>
        </a:p>
      </dgm:t>
    </dgm:pt>
    <dgm:pt modelId="{A16A384C-FF7B-4AA6-8698-52852F04209B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There are 12 months in it.</a:t>
          </a:r>
          <a:endParaRPr lang="cs-CZ" dirty="0"/>
        </a:p>
      </dgm:t>
    </dgm:pt>
    <dgm:pt modelId="{E1187B79-AC40-4EAF-B157-E257E0226B17}" type="parTrans" cxnId="{A62795C2-A2B5-4A10-9BD1-2B9F8A2876C8}">
      <dgm:prSet/>
      <dgm:spPr/>
      <dgm:t>
        <a:bodyPr/>
        <a:lstStyle/>
        <a:p>
          <a:endParaRPr lang="cs-CZ"/>
        </a:p>
      </dgm:t>
    </dgm:pt>
    <dgm:pt modelId="{289B519E-77C7-4F2E-BF1F-7DEA31689579}" type="sibTrans" cxnId="{A62795C2-A2B5-4A10-9BD1-2B9F8A2876C8}">
      <dgm:prSet/>
      <dgm:spPr/>
      <dgm:t>
        <a:bodyPr/>
        <a:lstStyle/>
        <a:p>
          <a:endParaRPr lang="cs-CZ"/>
        </a:p>
      </dgm:t>
    </dgm:pt>
    <dgm:pt modelId="{ACD5D4D1-E655-4B1F-82AB-900149728DB1}" type="pres">
      <dgm:prSet presAssocID="{6E010987-65D5-4F7C-893D-4701DB2F9C2A}" presName="compositeShape" presStyleCnt="0">
        <dgm:presLayoutVars>
          <dgm:chMax val="7"/>
          <dgm:dir/>
          <dgm:resizeHandles val="exact"/>
        </dgm:presLayoutVars>
      </dgm:prSet>
      <dgm:spPr/>
    </dgm:pt>
    <dgm:pt modelId="{79939A80-9BC3-41E4-A5B4-315218133DD0}" type="pres">
      <dgm:prSet presAssocID="{6E010987-65D5-4F7C-893D-4701DB2F9C2A}" presName="wedge1" presStyleLbl="node1" presStyleIdx="0" presStyleCnt="3"/>
      <dgm:spPr/>
      <dgm:t>
        <a:bodyPr/>
        <a:lstStyle/>
        <a:p>
          <a:endParaRPr lang="cs-CZ"/>
        </a:p>
      </dgm:t>
    </dgm:pt>
    <dgm:pt modelId="{7C0223AC-D56E-49BC-B44D-42E4DB811458}" type="pres">
      <dgm:prSet presAssocID="{6E010987-65D5-4F7C-893D-4701DB2F9C2A}" presName="dummy1a" presStyleCnt="0"/>
      <dgm:spPr/>
    </dgm:pt>
    <dgm:pt modelId="{DBFE4A88-7C85-4975-8395-B8C279226DF1}" type="pres">
      <dgm:prSet presAssocID="{6E010987-65D5-4F7C-893D-4701DB2F9C2A}" presName="dummy1b" presStyleCnt="0"/>
      <dgm:spPr/>
    </dgm:pt>
    <dgm:pt modelId="{F5A78C78-DD2E-4940-A0F4-D51A0995F758}" type="pres">
      <dgm:prSet presAssocID="{6E010987-65D5-4F7C-893D-4701DB2F9C2A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43528C-5B30-437F-B3B6-0B5EE23A1B16}" type="pres">
      <dgm:prSet presAssocID="{6E010987-65D5-4F7C-893D-4701DB2F9C2A}" presName="wedge2" presStyleLbl="node1" presStyleIdx="1" presStyleCnt="3" custLinFactNeighborX="869" custLinFactNeighborY="28"/>
      <dgm:spPr/>
      <dgm:t>
        <a:bodyPr/>
        <a:lstStyle/>
        <a:p>
          <a:endParaRPr lang="cs-CZ"/>
        </a:p>
      </dgm:t>
    </dgm:pt>
    <dgm:pt modelId="{BCCE4004-478F-491F-AE62-DB77F0B05D7C}" type="pres">
      <dgm:prSet presAssocID="{6E010987-65D5-4F7C-893D-4701DB2F9C2A}" presName="dummy2a" presStyleCnt="0"/>
      <dgm:spPr/>
    </dgm:pt>
    <dgm:pt modelId="{CA2642C2-C0E7-426B-BAA0-78B839AED449}" type="pres">
      <dgm:prSet presAssocID="{6E010987-65D5-4F7C-893D-4701DB2F9C2A}" presName="dummy2b" presStyleCnt="0"/>
      <dgm:spPr/>
    </dgm:pt>
    <dgm:pt modelId="{26AEDBCB-D55C-49E7-B806-05F54FDFBE79}" type="pres">
      <dgm:prSet presAssocID="{6E010987-65D5-4F7C-893D-4701DB2F9C2A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A9F145-A3AB-4A39-9619-799BE40F8C5D}" type="pres">
      <dgm:prSet presAssocID="{6E010987-65D5-4F7C-893D-4701DB2F9C2A}" presName="wedge3" presStyleLbl="node1" presStyleIdx="2" presStyleCnt="3" custLinFactNeighborX="-674" custLinFactNeighborY="-948"/>
      <dgm:spPr/>
      <dgm:t>
        <a:bodyPr/>
        <a:lstStyle/>
        <a:p>
          <a:endParaRPr lang="cs-CZ"/>
        </a:p>
      </dgm:t>
    </dgm:pt>
    <dgm:pt modelId="{71999EA9-2B58-4BE1-A7CF-1D7E966F8277}" type="pres">
      <dgm:prSet presAssocID="{6E010987-65D5-4F7C-893D-4701DB2F9C2A}" presName="dummy3a" presStyleCnt="0"/>
      <dgm:spPr/>
    </dgm:pt>
    <dgm:pt modelId="{0CE610D5-B4DA-4E03-BF6A-6278AB32936D}" type="pres">
      <dgm:prSet presAssocID="{6E010987-65D5-4F7C-893D-4701DB2F9C2A}" presName="dummy3b" presStyleCnt="0"/>
      <dgm:spPr/>
    </dgm:pt>
    <dgm:pt modelId="{05943BDE-71FE-4B8C-ABA8-AEFE5B64BE90}" type="pres">
      <dgm:prSet presAssocID="{6E010987-65D5-4F7C-893D-4701DB2F9C2A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8A5335-9A86-4A5C-82B5-B428E24BD907}" type="pres">
      <dgm:prSet presAssocID="{29F335AE-DCF5-4E77-9363-6AECFD7AA0F9}" presName="arrowWedge1" presStyleLbl="fgSibTrans2D1" presStyleIdx="0" presStyleCnt="3"/>
      <dgm:spPr/>
    </dgm:pt>
    <dgm:pt modelId="{2A9DFB03-1CC0-443B-8A2C-718750AA681B}" type="pres">
      <dgm:prSet presAssocID="{E1ED1D71-717E-468C-9433-7363BB28ADFC}" presName="arrowWedge2" presStyleLbl="fgSibTrans2D1" presStyleIdx="1" presStyleCnt="3"/>
      <dgm:spPr/>
    </dgm:pt>
    <dgm:pt modelId="{AFFDC91E-C24A-453E-9A85-EAF2B47E3B22}" type="pres">
      <dgm:prSet presAssocID="{289B519E-77C7-4F2E-BF1F-7DEA31689579}" presName="arrowWedge3" presStyleLbl="fgSibTrans2D1" presStyleIdx="2" presStyleCnt="3"/>
      <dgm:spPr/>
    </dgm:pt>
  </dgm:ptLst>
  <dgm:cxnLst>
    <dgm:cxn modelId="{6BA4E53B-84BC-4895-A221-37027FDD5334}" srcId="{6E010987-65D5-4F7C-893D-4701DB2F9C2A}" destId="{7FBCA175-4AE2-425D-9A2A-3425675CF752}" srcOrd="1" destOrd="0" parTransId="{F3B7C67F-5C93-4E62-8C00-0AF124D24891}" sibTransId="{E1ED1D71-717E-468C-9433-7363BB28ADFC}"/>
    <dgm:cxn modelId="{2BF6FDD8-A74D-498E-A0C4-D9694374D2BE}" type="presOf" srcId="{6E010987-65D5-4F7C-893D-4701DB2F9C2A}" destId="{ACD5D4D1-E655-4B1F-82AB-900149728DB1}" srcOrd="0" destOrd="0" presId="urn:microsoft.com/office/officeart/2005/8/layout/cycle8"/>
    <dgm:cxn modelId="{8D486467-D335-465A-B26B-2AB1E8764DD2}" type="presOf" srcId="{7FBCA175-4AE2-425D-9A2A-3425675CF752}" destId="{26AEDBCB-D55C-49E7-B806-05F54FDFBE79}" srcOrd="1" destOrd="0" presId="urn:microsoft.com/office/officeart/2005/8/layout/cycle8"/>
    <dgm:cxn modelId="{22EB5952-B9A2-43B2-83D7-F40DBA272637}" type="presOf" srcId="{0D430398-ADE6-4350-B838-CC5BA6A4DE0C}" destId="{F5A78C78-DD2E-4940-A0F4-D51A0995F758}" srcOrd="1" destOrd="0" presId="urn:microsoft.com/office/officeart/2005/8/layout/cycle8"/>
    <dgm:cxn modelId="{AABA83CC-E424-4F81-815A-E0441294E986}" srcId="{6E010987-65D5-4F7C-893D-4701DB2F9C2A}" destId="{0D430398-ADE6-4350-B838-CC5BA6A4DE0C}" srcOrd="0" destOrd="0" parTransId="{BB6582D7-05C3-4FC5-A213-B3F8BED5F01B}" sibTransId="{29F335AE-DCF5-4E77-9363-6AECFD7AA0F9}"/>
    <dgm:cxn modelId="{A62795C2-A2B5-4A10-9BD1-2B9F8A2876C8}" srcId="{6E010987-65D5-4F7C-893D-4701DB2F9C2A}" destId="{A16A384C-FF7B-4AA6-8698-52852F04209B}" srcOrd="2" destOrd="0" parTransId="{E1187B79-AC40-4EAF-B157-E257E0226B17}" sibTransId="{289B519E-77C7-4F2E-BF1F-7DEA31689579}"/>
    <dgm:cxn modelId="{645C9AF6-96A3-40A9-B789-929AB50A747F}" type="presOf" srcId="{A16A384C-FF7B-4AA6-8698-52852F04209B}" destId="{05943BDE-71FE-4B8C-ABA8-AEFE5B64BE90}" srcOrd="1" destOrd="0" presId="urn:microsoft.com/office/officeart/2005/8/layout/cycle8"/>
    <dgm:cxn modelId="{A1CBD648-DA77-40E3-9D95-795257925A23}" type="presOf" srcId="{7FBCA175-4AE2-425D-9A2A-3425675CF752}" destId="{4143528C-5B30-437F-B3B6-0B5EE23A1B16}" srcOrd="0" destOrd="0" presId="urn:microsoft.com/office/officeart/2005/8/layout/cycle8"/>
    <dgm:cxn modelId="{4B549EB4-4A30-4A62-92E5-8A1943D4DEBD}" type="presOf" srcId="{0D430398-ADE6-4350-B838-CC5BA6A4DE0C}" destId="{79939A80-9BC3-41E4-A5B4-315218133DD0}" srcOrd="0" destOrd="0" presId="urn:microsoft.com/office/officeart/2005/8/layout/cycle8"/>
    <dgm:cxn modelId="{B2CA58DC-A8CE-4336-AF3B-F786DEBA6A21}" type="presOf" srcId="{A16A384C-FF7B-4AA6-8698-52852F04209B}" destId="{E8A9F145-A3AB-4A39-9619-799BE40F8C5D}" srcOrd="0" destOrd="0" presId="urn:microsoft.com/office/officeart/2005/8/layout/cycle8"/>
    <dgm:cxn modelId="{09A3BD74-C587-4EA0-8134-088167758FB5}" type="presParOf" srcId="{ACD5D4D1-E655-4B1F-82AB-900149728DB1}" destId="{79939A80-9BC3-41E4-A5B4-315218133DD0}" srcOrd="0" destOrd="0" presId="urn:microsoft.com/office/officeart/2005/8/layout/cycle8"/>
    <dgm:cxn modelId="{F600D262-5668-4DE5-8BDB-51CEE6B7F031}" type="presParOf" srcId="{ACD5D4D1-E655-4B1F-82AB-900149728DB1}" destId="{7C0223AC-D56E-49BC-B44D-42E4DB811458}" srcOrd="1" destOrd="0" presId="urn:microsoft.com/office/officeart/2005/8/layout/cycle8"/>
    <dgm:cxn modelId="{062BAEE5-3196-4524-8F2A-13CDB2850F43}" type="presParOf" srcId="{ACD5D4D1-E655-4B1F-82AB-900149728DB1}" destId="{DBFE4A88-7C85-4975-8395-B8C279226DF1}" srcOrd="2" destOrd="0" presId="urn:microsoft.com/office/officeart/2005/8/layout/cycle8"/>
    <dgm:cxn modelId="{AEB9AF6D-3DE4-4B36-B2FF-A4AE1B88885D}" type="presParOf" srcId="{ACD5D4D1-E655-4B1F-82AB-900149728DB1}" destId="{F5A78C78-DD2E-4940-A0F4-D51A0995F758}" srcOrd="3" destOrd="0" presId="urn:microsoft.com/office/officeart/2005/8/layout/cycle8"/>
    <dgm:cxn modelId="{A3241254-C92F-413E-B3A1-B3F9EB4D4C4C}" type="presParOf" srcId="{ACD5D4D1-E655-4B1F-82AB-900149728DB1}" destId="{4143528C-5B30-437F-B3B6-0B5EE23A1B16}" srcOrd="4" destOrd="0" presId="urn:microsoft.com/office/officeart/2005/8/layout/cycle8"/>
    <dgm:cxn modelId="{762A9D9D-5ADE-4656-A5D8-CBC012DB6374}" type="presParOf" srcId="{ACD5D4D1-E655-4B1F-82AB-900149728DB1}" destId="{BCCE4004-478F-491F-AE62-DB77F0B05D7C}" srcOrd="5" destOrd="0" presId="urn:microsoft.com/office/officeart/2005/8/layout/cycle8"/>
    <dgm:cxn modelId="{77C133B8-4767-47AC-8160-6369B1AB1AFB}" type="presParOf" srcId="{ACD5D4D1-E655-4B1F-82AB-900149728DB1}" destId="{CA2642C2-C0E7-426B-BAA0-78B839AED449}" srcOrd="6" destOrd="0" presId="urn:microsoft.com/office/officeart/2005/8/layout/cycle8"/>
    <dgm:cxn modelId="{99671EE5-06C4-44BB-A1B6-0EE099482AD8}" type="presParOf" srcId="{ACD5D4D1-E655-4B1F-82AB-900149728DB1}" destId="{26AEDBCB-D55C-49E7-B806-05F54FDFBE79}" srcOrd="7" destOrd="0" presId="urn:microsoft.com/office/officeart/2005/8/layout/cycle8"/>
    <dgm:cxn modelId="{D35E5146-0461-4808-BC8C-F22473C2DA30}" type="presParOf" srcId="{ACD5D4D1-E655-4B1F-82AB-900149728DB1}" destId="{E8A9F145-A3AB-4A39-9619-799BE40F8C5D}" srcOrd="8" destOrd="0" presId="urn:microsoft.com/office/officeart/2005/8/layout/cycle8"/>
    <dgm:cxn modelId="{58088872-5946-4658-80AC-0192E164D5F1}" type="presParOf" srcId="{ACD5D4D1-E655-4B1F-82AB-900149728DB1}" destId="{71999EA9-2B58-4BE1-A7CF-1D7E966F8277}" srcOrd="9" destOrd="0" presId="urn:microsoft.com/office/officeart/2005/8/layout/cycle8"/>
    <dgm:cxn modelId="{841DE69E-C1EF-4B7E-B373-98A3D197EAA0}" type="presParOf" srcId="{ACD5D4D1-E655-4B1F-82AB-900149728DB1}" destId="{0CE610D5-B4DA-4E03-BF6A-6278AB32936D}" srcOrd="10" destOrd="0" presId="urn:microsoft.com/office/officeart/2005/8/layout/cycle8"/>
    <dgm:cxn modelId="{43115AB9-7F52-453A-9AAE-EDB29458EF80}" type="presParOf" srcId="{ACD5D4D1-E655-4B1F-82AB-900149728DB1}" destId="{05943BDE-71FE-4B8C-ABA8-AEFE5B64BE90}" srcOrd="11" destOrd="0" presId="urn:microsoft.com/office/officeart/2005/8/layout/cycle8"/>
    <dgm:cxn modelId="{729022A7-A421-43F0-9426-9BA3FE8305C2}" type="presParOf" srcId="{ACD5D4D1-E655-4B1F-82AB-900149728DB1}" destId="{358A5335-9A86-4A5C-82B5-B428E24BD907}" srcOrd="12" destOrd="0" presId="urn:microsoft.com/office/officeart/2005/8/layout/cycle8"/>
    <dgm:cxn modelId="{1F88EB15-8933-4EC3-92E1-E838BDDFD237}" type="presParOf" srcId="{ACD5D4D1-E655-4B1F-82AB-900149728DB1}" destId="{2A9DFB03-1CC0-443B-8A2C-718750AA681B}" srcOrd="13" destOrd="0" presId="urn:microsoft.com/office/officeart/2005/8/layout/cycle8"/>
    <dgm:cxn modelId="{CBA6B4FA-7CEB-4E80-901F-4841433092D2}" type="presParOf" srcId="{ACD5D4D1-E655-4B1F-82AB-900149728DB1}" destId="{AFFDC91E-C24A-453E-9A85-EAF2B47E3B22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22739C-E8E7-430A-826D-5EFB6A958FC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3B27E3-2B42-489A-855F-22AEDEA65C0E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A YEAR</a:t>
          </a:r>
          <a:endParaRPr lang="en-GB" sz="20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3F25112-5101-4350-A4C7-723BDCA11048}" type="parTrans" cxnId="{709DF285-F076-4E5F-A668-EDC7DF299126}">
      <dgm:prSet/>
      <dgm:spPr/>
      <dgm:t>
        <a:bodyPr/>
        <a:lstStyle/>
        <a:p>
          <a:endParaRPr lang="cs-CZ"/>
        </a:p>
      </dgm:t>
    </dgm:pt>
    <dgm:pt modelId="{9237DCA0-352C-4375-9B11-6090CD94B660}" type="sibTrans" cxnId="{709DF285-F076-4E5F-A668-EDC7DF299126}">
      <dgm:prSet/>
      <dgm:spPr/>
      <dgm:t>
        <a:bodyPr/>
        <a:lstStyle/>
        <a:p>
          <a:endParaRPr lang="cs-CZ"/>
        </a:p>
      </dgm:t>
    </dgm:pt>
    <dgm:pt modelId="{83656F45-6452-4366-8318-405A77218E72}">
      <dgm:prSet phldrT="[Text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20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SPRING</a:t>
          </a:r>
          <a:endParaRPr lang="en-GB" sz="20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8443552-EC01-4D09-B4CD-8057B891A42B}" type="parTrans" cxnId="{BA9FD973-37A2-46E6-AB00-CB4B419E1A40}">
      <dgm:prSet/>
      <dgm:spPr/>
      <dgm:t>
        <a:bodyPr/>
        <a:lstStyle/>
        <a:p>
          <a:endParaRPr lang="cs-CZ"/>
        </a:p>
      </dgm:t>
    </dgm:pt>
    <dgm:pt modelId="{E0516192-1845-41FC-A0AF-597DB02AAF01}" type="sibTrans" cxnId="{BA9FD973-37A2-46E6-AB00-CB4B419E1A40}">
      <dgm:prSet/>
      <dgm:spPr/>
      <dgm:t>
        <a:bodyPr/>
        <a:lstStyle/>
        <a:p>
          <a:endParaRPr lang="cs-CZ"/>
        </a:p>
      </dgm:t>
    </dgm:pt>
    <dgm:pt modelId="{5E08D3C1-42F7-4009-8CFD-2E44A9A23C5F}">
      <dgm:prSet phldrT="[Text]" custT="1"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>
        <a:ln/>
      </dgm:spPr>
      <dgm:t>
        <a:bodyPr/>
        <a:lstStyle/>
        <a:p>
          <a:r>
            <a:rPr lang="en-GB" sz="20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SUMMER</a:t>
          </a:r>
          <a:endParaRPr lang="en-GB" sz="20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46C7F40-A05C-4706-83C2-9DDC9D09A7F7}" type="parTrans" cxnId="{68FE536E-121B-4C11-A54E-B19E514835A6}">
      <dgm:prSet/>
      <dgm:spPr/>
      <dgm:t>
        <a:bodyPr/>
        <a:lstStyle/>
        <a:p>
          <a:endParaRPr lang="cs-CZ"/>
        </a:p>
      </dgm:t>
    </dgm:pt>
    <dgm:pt modelId="{449DE1E7-5A01-4F82-932D-7FD5C889B857}" type="sibTrans" cxnId="{68FE536E-121B-4C11-A54E-B19E514835A6}">
      <dgm:prSet/>
      <dgm:spPr/>
      <dgm:t>
        <a:bodyPr/>
        <a:lstStyle/>
        <a:p>
          <a:endParaRPr lang="cs-CZ"/>
        </a:p>
      </dgm:t>
    </dgm:pt>
    <dgm:pt modelId="{E7D996C1-542C-405D-AD66-52CCF332A07D}">
      <dgm:prSet phldrT="[Text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20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AUTUMN</a:t>
          </a:r>
          <a:endParaRPr lang="en-GB" sz="20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38F36AD1-36C8-46FA-B401-B9BD0DCD16B7}" type="parTrans" cxnId="{41B4B7C7-226B-45A0-A4D9-610090045F8F}">
      <dgm:prSet/>
      <dgm:spPr/>
      <dgm:t>
        <a:bodyPr/>
        <a:lstStyle/>
        <a:p>
          <a:endParaRPr lang="cs-CZ"/>
        </a:p>
      </dgm:t>
    </dgm:pt>
    <dgm:pt modelId="{26C04E9D-BAA8-4FB0-AF79-57B4B9143C78}" type="sibTrans" cxnId="{41B4B7C7-226B-45A0-A4D9-610090045F8F}">
      <dgm:prSet/>
      <dgm:spPr/>
      <dgm:t>
        <a:bodyPr/>
        <a:lstStyle/>
        <a:p>
          <a:endParaRPr lang="cs-CZ"/>
        </a:p>
      </dgm:t>
    </dgm:pt>
    <dgm:pt modelId="{FE6283DC-5DEF-47AF-B423-1B2906205F97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WINTER</a:t>
          </a:r>
          <a:endParaRPr lang="en-GB" sz="20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49F7BC64-97A7-4DEA-AFA7-CF5B36DCD0ED}" type="parTrans" cxnId="{D1E1B651-3DC7-4DD4-A48E-7B6B157BEF56}">
      <dgm:prSet/>
      <dgm:spPr/>
      <dgm:t>
        <a:bodyPr/>
        <a:lstStyle/>
        <a:p>
          <a:endParaRPr lang="cs-CZ"/>
        </a:p>
      </dgm:t>
    </dgm:pt>
    <dgm:pt modelId="{FE055D55-8175-4C95-8A04-C2B52A485882}" type="sibTrans" cxnId="{D1E1B651-3DC7-4DD4-A48E-7B6B157BEF56}">
      <dgm:prSet/>
      <dgm:spPr/>
      <dgm:t>
        <a:bodyPr/>
        <a:lstStyle/>
        <a:p>
          <a:endParaRPr lang="cs-CZ"/>
        </a:p>
      </dgm:t>
    </dgm:pt>
    <dgm:pt modelId="{7344AE1C-E21F-48C6-8E43-01CC4E568379}" type="pres">
      <dgm:prSet presAssocID="{1522739C-E8E7-430A-826D-5EFB6A958F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E9DDC1-2D42-4C3D-8F4B-CC2EC47D337C}" type="pres">
      <dgm:prSet presAssocID="{873B27E3-2B42-489A-855F-22AEDEA65C0E}" presName="centerShape" presStyleLbl="node0" presStyleIdx="0" presStyleCnt="1"/>
      <dgm:spPr/>
      <dgm:t>
        <a:bodyPr/>
        <a:lstStyle/>
        <a:p>
          <a:endParaRPr lang="cs-CZ"/>
        </a:p>
      </dgm:t>
    </dgm:pt>
    <dgm:pt modelId="{9A623BAF-ABEA-4AC7-B15B-CE5AD497112D}" type="pres">
      <dgm:prSet presAssocID="{83656F45-6452-4366-8318-405A77218E72}" presName="node" presStyleLbl="node1" presStyleIdx="0" presStyleCnt="4" custScaleX="138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2C4656-531A-48B3-9952-C1CDC4F1FD2F}" type="pres">
      <dgm:prSet presAssocID="{83656F45-6452-4366-8318-405A77218E72}" presName="dummy" presStyleCnt="0"/>
      <dgm:spPr/>
    </dgm:pt>
    <dgm:pt modelId="{AEC171F1-0A4A-4E4A-9EDE-E1F8C0464A14}" type="pres">
      <dgm:prSet presAssocID="{E0516192-1845-41FC-A0AF-597DB02AAF01}" presName="sibTrans" presStyleLbl="sibTrans2D1" presStyleIdx="0" presStyleCnt="4"/>
      <dgm:spPr/>
      <dgm:t>
        <a:bodyPr/>
        <a:lstStyle/>
        <a:p>
          <a:endParaRPr lang="cs-CZ"/>
        </a:p>
      </dgm:t>
    </dgm:pt>
    <dgm:pt modelId="{0CEC321F-7078-4192-A0EF-0AAF1E23AFF6}" type="pres">
      <dgm:prSet presAssocID="{5E08D3C1-42F7-4009-8CFD-2E44A9A23C5F}" presName="node" presStyleLbl="node1" presStyleIdx="1" presStyleCnt="4" custScaleX="153135" custRadScaleRad="103150" custRadScaleInc="-19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63E15F-0F2E-431F-9C35-FD2F1546FEAC}" type="pres">
      <dgm:prSet presAssocID="{5E08D3C1-42F7-4009-8CFD-2E44A9A23C5F}" presName="dummy" presStyleCnt="0"/>
      <dgm:spPr/>
    </dgm:pt>
    <dgm:pt modelId="{8C4048A4-B1D4-4438-833F-DFDD41DF3637}" type="pres">
      <dgm:prSet presAssocID="{449DE1E7-5A01-4F82-932D-7FD5C889B857}" presName="sibTrans" presStyleLbl="sibTrans2D1" presStyleIdx="1" presStyleCnt="4"/>
      <dgm:spPr/>
      <dgm:t>
        <a:bodyPr/>
        <a:lstStyle/>
        <a:p>
          <a:endParaRPr lang="cs-CZ"/>
        </a:p>
      </dgm:t>
    </dgm:pt>
    <dgm:pt modelId="{F91BEA30-D466-41BD-BED9-944813042AFC}" type="pres">
      <dgm:prSet presAssocID="{E7D996C1-542C-405D-AD66-52CCF332A07D}" presName="node" presStyleLbl="node1" presStyleIdx="2" presStyleCnt="4" custScaleX="1505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02C429-63B5-4FF0-9E2E-456574C771BD}" type="pres">
      <dgm:prSet presAssocID="{E7D996C1-542C-405D-AD66-52CCF332A07D}" presName="dummy" presStyleCnt="0"/>
      <dgm:spPr/>
    </dgm:pt>
    <dgm:pt modelId="{F189A4E8-37D6-480E-B66B-6C89929BCF90}" type="pres">
      <dgm:prSet presAssocID="{26C04E9D-BAA8-4FB0-AF79-57B4B9143C78}" presName="sibTrans" presStyleLbl="sibTrans2D1" presStyleIdx="2" presStyleCnt="4"/>
      <dgm:spPr/>
      <dgm:t>
        <a:bodyPr/>
        <a:lstStyle/>
        <a:p>
          <a:endParaRPr lang="cs-CZ"/>
        </a:p>
      </dgm:t>
    </dgm:pt>
    <dgm:pt modelId="{A35A41BA-77F6-4FB2-BB4A-1F1185F9B447}" type="pres">
      <dgm:prSet presAssocID="{FE6283DC-5DEF-47AF-B423-1B2906205F97}" presName="node" presStyleLbl="node1" presStyleIdx="3" presStyleCnt="4" custScaleX="1393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B2CE06-72D1-403B-AFB6-3532E5407820}" type="pres">
      <dgm:prSet presAssocID="{FE6283DC-5DEF-47AF-B423-1B2906205F97}" presName="dummy" presStyleCnt="0"/>
      <dgm:spPr/>
    </dgm:pt>
    <dgm:pt modelId="{F0452649-0474-40D2-B676-F0CDCD9758E8}" type="pres">
      <dgm:prSet presAssocID="{FE055D55-8175-4C95-8A04-C2B52A485882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1FB92186-9244-416E-880A-9F1FA55AE634}" type="presOf" srcId="{449DE1E7-5A01-4F82-932D-7FD5C889B857}" destId="{8C4048A4-B1D4-4438-833F-DFDD41DF3637}" srcOrd="0" destOrd="0" presId="urn:microsoft.com/office/officeart/2005/8/layout/radial6"/>
    <dgm:cxn modelId="{0B177B48-67E3-43D4-97C2-BE96D1B01D22}" type="presOf" srcId="{26C04E9D-BAA8-4FB0-AF79-57B4B9143C78}" destId="{F189A4E8-37D6-480E-B66B-6C89929BCF90}" srcOrd="0" destOrd="0" presId="urn:microsoft.com/office/officeart/2005/8/layout/radial6"/>
    <dgm:cxn modelId="{3A6B5E67-617E-44E1-B31B-0230307C0E6D}" type="presOf" srcId="{FE055D55-8175-4C95-8A04-C2B52A485882}" destId="{F0452649-0474-40D2-B676-F0CDCD9758E8}" srcOrd="0" destOrd="0" presId="urn:microsoft.com/office/officeart/2005/8/layout/radial6"/>
    <dgm:cxn modelId="{137214DA-D3E3-4CB6-AB89-27924A424968}" type="presOf" srcId="{FE6283DC-5DEF-47AF-B423-1B2906205F97}" destId="{A35A41BA-77F6-4FB2-BB4A-1F1185F9B447}" srcOrd="0" destOrd="0" presId="urn:microsoft.com/office/officeart/2005/8/layout/radial6"/>
    <dgm:cxn modelId="{919CBE48-32D8-441E-B7C3-687C0A10F2FE}" type="presOf" srcId="{1522739C-E8E7-430A-826D-5EFB6A958FC5}" destId="{7344AE1C-E21F-48C6-8E43-01CC4E568379}" srcOrd="0" destOrd="0" presId="urn:microsoft.com/office/officeart/2005/8/layout/radial6"/>
    <dgm:cxn modelId="{D1E1B651-3DC7-4DD4-A48E-7B6B157BEF56}" srcId="{873B27E3-2B42-489A-855F-22AEDEA65C0E}" destId="{FE6283DC-5DEF-47AF-B423-1B2906205F97}" srcOrd="3" destOrd="0" parTransId="{49F7BC64-97A7-4DEA-AFA7-CF5B36DCD0ED}" sibTransId="{FE055D55-8175-4C95-8A04-C2B52A485882}"/>
    <dgm:cxn modelId="{709DF285-F076-4E5F-A668-EDC7DF299126}" srcId="{1522739C-E8E7-430A-826D-5EFB6A958FC5}" destId="{873B27E3-2B42-489A-855F-22AEDEA65C0E}" srcOrd="0" destOrd="0" parTransId="{53F25112-5101-4350-A4C7-723BDCA11048}" sibTransId="{9237DCA0-352C-4375-9B11-6090CD94B660}"/>
    <dgm:cxn modelId="{7475EC0C-3A3B-4115-9ACC-0CCA72C902B8}" type="presOf" srcId="{83656F45-6452-4366-8318-405A77218E72}" destId="{9A623BAF-ABEA-4AC7-B15B-CE5AD497112D}" srcOrd="0" destOrd="0" presId="urn:microsoft.com/office/officeart/2005/8/layout/radial6"/>
    <dgm:cxn modelId="{9B6E19BE-680F-4B65-9342-527DC4A3C542}" type="presOf" srcId="{5E08D3C1-42F7-4009-8CFD-2E44A9A23C5F}" destId="{0CEC321F-7078-4192-A0EF-0AAF1E23AFF6}" srcOrd="0" destOrd="0" presId="urn:microsoft.com/office/officeart/2005/8/layout/radial6"/>
    <dgm:cxn modelId="{41B4B7C7-226B-45A0-A4D9-610090045F8F}" srcId="{873B27E3-2B42-489A-855F-22AEDEA65C0E}" destId="{E7D996C1-542C-405D-AD66-52CCF332A07D}" srcOrd="2" destOrd="0" parTransId="{38F36AD1-36C8-46FA-B401-B9BD0DCD16B7}" sibTransId="{26C04E9D-BAA8-4FB0-AF79-57B4B9143C78}"/>
    <dgm:cxn modelId="{BA9FD973-37A2-46E6-AB00-CB4B419E1A40}" srcId="{873B27E3-2B42-489A-855F-22AEDEA65C0E}" destId="{83656F45-6452-4366-8318-405A77218E72}" srcOrd="0" destOrd="0" parTransId="{D8443552-EC01-4D09-B4CD-8057B891A42B}" sibTransId="{E0516192-1845-41FC-A0AF-597DB02AAF01}"/>
    <dgm:cxn modelId="{4B387150-64A5-4F36-B93D-4ADDC9B63CCB}" type="presOf" srcId="{E0516192-1845-41FC-A0AF-597DB02AAF01}" destId="{AEC171F1-0A4A-4E4A-9EDE-E1F8C0464A14}" srcOrd="0" destOrd="0" presId="urn:microsoft.com/office/officeart/2005/8/layout/radial6"/>
    <dgm:cxn modelId="{D2F16FF7-7E95-4CBF-A21C-FBD2E43F6DAB}" type="presOf" srcId="{873B27E3-2B42-489A-855F-22AEDEA65C0E}" destId="{88E9DDC1-2D42-4C3D-8F4B-CC2EC47D337C}" srcOrd="0" destOrd="0" presId="urn:microsoft.com/office/officeart/2005/8/layout/radial6"/>
    <dgm:cxn modelId="{68FE536E-121B-4C11-A54E-B19E514835A6}" srcId="{873B27E3-2B42-489A-855F-22AEDEA65C0E}" destId="{5E08D3C1-42F7-4009-8CFD-2E44A9A23C5F}" srcOrd="1" destOrd="0" parTransId="{246C7F40-A05C-4706-83C2-9DDC9D09A7F7}" sibTransId="{449DE1E7-5A01-4F82-932D-7FD5C889B857}"/>
    <dgm:cxn modelId="{A354F92E-1C7A-4167-B05E-896DC9D23F9E}" type="presOf" srcId="{E7D996C1-542C-405D-AD66-52CCF332A07D}" destId="{F91BEA30-D466-41BD-BED9-944813042AFC}" srcOrd="0" destOrd="0" presId="urn:microsoft.com/office/officeart/2005/8/layout/radial6"/>
    <dgm:cxn modelId="{8DDA47D6-7C81-4F99-9222-745B603B920B}" type="presParOf" srcId="{7344AE1C-E21F-48C6-8E43-01CC4E568379}" destId="{88E9DDC1-2D42-4C3D-8F4B-CC2EC47D337C}" srcOrd="0" destOrd="0" presId="urn:microsoft.com/office/officeart/2005/8/layout/radial6"/>
    <dgm:cxn modelId="{25F9086C-1809-46F9-9EA6-5315C0E684C4}" type="presParOf" srcId="{7344AE1C-E21F-48C6-8E43-01CC4E568379}" destId="{9A623BAF-ABEA-4AC7-B15B-CE5AD497112D}" srcOrd="1" destOrd="0" presId="urn:microsoft.com/office/officeart/2005/8/layout/radial6"/>
    <dgm:cxn modelId="{F033DA7C-43FD-43E1-A153-13100D440029}" type="presParOf" srcId="{7344AE1C-E21F-48C6-8E43-01CC4E568379}" destId="{322C4656-531A-48B3-9952-C1CDC4F1FD2F}" srcOrd="2" destOrd="0" presId="urn:microsoft.com/office/officeart/2005/8/layout/radial6"/>
    <dgm:cxn modelId="{722707F0-EB17-4A79-945B-FE0C90D146D5}" type="presParOf" srcId="{7344AE1C-E21F-48C6-8E43-01CC4E568379}" destId="{AEC171F1-0A4A-4E4A-9EDE-E1F8C0464A14}" srcOrd="3" destOrd="0" presId="urn:microsoft.com/office/officeart/2005/8/layout/radial6"/>
    <dgm:cxn modelId="{739E1719-F15C-41C9-90BF-52E08672C73D}" type="presParOf" srcId="{7344AE1C-E21F-48C6-8E43-01CC4E568379}" destId="{0CEC321F-7078-4192-A0EF-0AAF1E23AFF6}" srcOrd="4" destOrd="0" presId="urn:microsoft.com/office/officeart/2005/8/layout/radial6"/>
    <dgm:cxn modelId="{A36973C6-AB60-4A1C-854B-63BC3E182B8A}" type="presParOf" srcId="{7344AE1C-E21F-48C6-8E43-01CC4E568379}" destId="{4B63E15F-0F2E-431F-9C35-FD2F1546FEAC}" srcOrd="5" destOrd="0" presId="urn:microsoft.com/office/officeart/2005/8/layout/radial6"/>
    <dgm:cxn modelId="{C766D419-B132-421D-86FB-77442B777D57}" type="presParOf" srcId="{7344AE1C-E21F-48C6-8E43-01CC4E568379}" destId="{8C4048A4-B1D4-4438-833F-DFDD41DF3637}" srcOrd="6" destOrd="0" presId="urn:microsoft.com/office/officeart/2005/8/layout/radial6"/>
    <dgm:cxn modelId="{8168FA26-8A5E-4A29-B9BF-B94B0986208D}" type="presParOf" srcId="{7344AE1C-E21F-48C6-8E43-01CC4E568379}" destId="{F91BEA30-D466-41BD-BED9-944813042AFC}" srcOrd="7" destOrd="0" presId="urn:microsoft.com/office/officeart/2005/8/layout/radial6"/>
    <dgm:cxn modelId="{514F356B-9D88-4F8C-AE7C-9F63F271729D}" type="presParOf" srcId="{7344AE1C-E21F-48C6-8E43-01CC4E568379}" destId="{AD02C429-63B5-4FF0-9E2E-456574C771BD}" srcOrd="8" destOrd="0" presId="urn:microsoft.com/office/officeart/2005/8/layout/radial6"/>
    <dgm:cxn modelId="{309E4BDC-98F5-4AB4-95B5-058154FB2407}" type="presParOf" srcId="{7344AE1C-E21F-48C6-8E43-01CC4E568379}" destId="{F189A4E8-37D6-480E-B66B-6C89929BCF90}" srcOrd="9" destOrd="0" presId="urn:microsoft.com/office/officeart/2005/8/layout/radial6"/>
    <dgm:cxn modelId="{89BF678A-6036-48A2-A421-5CE066837EE1}" type="presParOf" srcId="{7344AE1C-E21F-48C6-8E43-01CC4E568379}" destId="{A35A41BA-77F6-4FB2-BB4A-1F1185F9B447}" srcOrd="10" destOrd="0" presId="urn:microsoft.com/office/officeart/2005/8/layout/radial6"/>
    <dgm:cxn modelId="{2A8CB4E3-A6AE-42BA-BAE2-9F8E6CFF1AE8}" type="presParOf" srcId="{7344AE1C-E21F-48C6-8E43-01CC4E568379}" destId="{E5B2CE06-72D1-403B-AFB6-3532E5407820}" srcOrd="11" destOrd="0" presId="urn:microsoft.com/office/officeart/2005/8/layout/radial6"/>
    <dgm:cxn modelId="{025E2E24-B375-441F-9C90-E37E70A5FE04}" type="presParOf" srcId="{7344AE1C-E21F-48C6-8E43-01CC4E568379}" destId="{F0452649-0474-40D2-B676-F0CDCD9758E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22739C-E8E7-430A-826D-5EFB6A958FC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3B27E3-2B42-489A-855F-22AEDEA65C0E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 WEEK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3F25112-5101-4350-A4C7-723BDCA11048}" type="parTrans" cxnId="{709DF285-F076-4E5F-A668-EDC7DF299126}">
      <dgm:prSet/>
      <dgm:spPr/>
      <dgm:t>
        <a:bodyPr/>
        <a:lstStyle/>
        <a:p>
          <a:endParaRPr lang="cs-CZ"/>
        </a:p>
      </dgm:t>
    </dgm:pt>
    <dgm:pt modelId="{9237DCA0-352C-4375-9B11-6090CD94B660}" type="sibTrans" cxnId="{709DF285-F076-4E5F-A668-EDC7DF299126}">
      <dgm:prSet/>
      <dgm:spPr/>
      <dgm:t>
        <a:bodyPr/>
        <a:lstStyle/>
        <a:p>
          <a:endParaRPr lang="cs-CZ"/>
        </a:p>
      </dgm:t>
    </dgm:pt>
    <dgm:pt modelId="{83656F45-6452-4366-8318-405A77218E72}">
      <dgm:prSet phldrT="[Text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Monday</a:t>
          </a:r>
          <a:endParaRPr lang="en-GB" sz="18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8443552-EC01-4D09-B4CD-8057B891A42B}" type="parTrans" cxnId="{BA9FD973-37A2-46E6-AB00-CB4B419E1A40}">
      <dgm:prSet/>
      <dgm:spPr/>
      <dgm:t>
        <a:bodyPr/>
        <a:lstStyle/>
        <a:p>
          <a:endParaRPr lang="cs-CZ"/>
        </a:p>
      </dgm:t>
    </dgm:pt>
    <dgm:pt modelId="{E0516192-1845-41FC-A0AF-597DB02AAF01}" type="sibTrans" cxnId="{BA9FD973-37A2-46E6-AB00-CB4B419E1A40}">
      <dgm:prSet/>
      <dgm:spPr/>
      <dgm:t>
        <a:bodyPr/>
        <a:lstStyle/>
        <a:p>
          <a:endParaRPr lang="cs-CZ"/>
        </a:p>
      </dgm:t>
    </dgm:pt>
    <dgm:pt modelId="{4D7DDF27-824E-4D14-8BD5-8AD8152D6A4A}">
      <dgm:prSet phldrT="[Text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Tuesday</a:t>
          </a:r>
          <a:endParaRPr lang="en-GB" sz="18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4726B204-89A4-49B7-975F-3D09F265C406}" type="parTrans" cxnId="{61CE6AAB-A06B-42C7-802B-FDFEB3F50CF9}">
      <dgm:prSet/>
      <dgm:spPr/>
      <dgm:t>
        <a:bodyPr/>
        <a:lstStyle/>
        <a:p>
          <a:endParaRPr lang="cs-CZ"/>
        </a:p>
      </dgm:t>
    </dgm:pt>
    <dgm:pt modelId="{90FE54F8-DC43-43CD-BE0C-96B09F6B9A18}" type="sibTrans" cxnId="{61CE6AAB-A06B-42C7-802B-FDFEB3F50CF9}">
      <dgm:prSet/>
      <dgm:spPr/>
      <dgm:t>
        <a:bodyPr/>
        <a:lstStyle/>
        <a:p>
          <a:endParaRPr lang="cs-CZ"/>
        </a:p>
      </dgm:t>
    </dgm:pt>
    <dgm:pt modelId="{E810B097-EABD-4218-8C06-94BFED284E7F}">
      <dgm:prSet phldrT="[Text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Thursday</a:t>
          </a:r>
          <a:endParaRPr lang="en-GB" sz="18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3141A86A-6B6C-462A-810E-65201E80E49B}" type="parTrans" cxnId="{A3688544-9AEB-46BE-88C2-9D21192B59BF}">
      <dgm:prSet/>
      <dgm:spPr/>
      <dgm:t>
        <a:bodyPr/>
        <a:lstStyle/>
        <a:p>
          <a:endParaRPr lang="cs-CZ"/>
        </a:p>
      </dgm:t>
    </dgm:pt>
    <dgm:pt modelId="{91999FC3-708B-49D8-B078-F0AE2E41613B}" type="sibTrans" cxnId="{A3688544-9AEB-46BE-88C2-9D21192B59BF}">
      <dgm:prSet/>
      <dgm:spPr/>
      <dgm:t>
        <a:bodyPr/>
        <a:lstStyle/>
        <a:p>
          <a:endParaRPr lang="cs-CZ"/>
        </a:p>
      </dgm:t>
    </dgm:pt>
    <dgm:pt modelId="{283B2E4E-8A4C-468F-B237-566DD5A567B3}">
      <dgm:prSet phldrT="[Text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Wednesday</a:t>
          </a:r>
          <a:endParaRPr lang="en-GB" sz="18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4AE515A5-5A14-4E09-ABBD-364830F431F9}" type="sibTrans" cxnId="{6035DD4B-2201-4AFD-B66E-6CFDA74B6A8F}">
      <dgm:prSet/>
      <dgm:spPr/>
      <dgm:t>
        <a:bodyPr/>
        <a:lstStyle/>
        <a:p>
          <a:endParaRPr lang="cs-CZ"/>
        </a:p>
      </dgm:t>
    </dgm:pt>
    <dgm:pt modelId="{720285CE-6604-4F27-AE04-946E0DF33EA6}" type="parTrans" cxnId="{6035DD4B-2201-4AFD-B66E-6CFDA74B6A8F}">
      <dgm:prSet/>
      <dgm:spPr/>
      <dgm:t>
        <a:bodyPr/>
        <a:lstStyle/>
        <a:p>
          <a:endParaRPr lang="cs-CZ"/>
        </a:p>
      </dgm:t>
    </dgm:pt>
    <dgm:pt modelId="{9ABA9227-5B0A-450C-9C5E-8044E1F9036E}">
      <dgm:prSet phldrT="[Text]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Friday</a:t>
          </a:r>
          <a:endParaRPr lang="en-GB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CC1FAF73-7EA0-4A03-B99A-2CD5F6E96C84}" type="parTrans" cxnId="{962DFB00-F99B-496E-906A-F3DE48C93748}">
      <dgm:prSet/>
      <dgm:spPr/>
      <dgm:t>
        <a:bodyPr/>
        <a:lstStyle/>
        <a:p>
          <a:endParaRPr lang="cs-CZ"/>
        </a:p>
      </dgm:t>
    </dgm:pt>
    <dgm:pt modelId="{918CDDB5-476D-41EA-B1AA-576314AAF8F8}" type="sibTrans" cxnId="{962DFB00-F99B-496E-906A-F3DE48C93748}">
      <dgm:prSet/>
      <dgm:spPr/>
      <dgm:t>
        <a:bodyPr/>
        <a:lstStyle/>
        <a:p>
          <a:endParaRPr lang="cs-CZ"/>
        </a:p>
      </dgm:t>
    </dgm:pt>
    <dgm:pt modelId="{712AB262-A093-4D82-885B-498C47DE8C87}">
      <dgm:prSet phldrT="[Text]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Saturday</a:t>
          </a:r>
          <a:endParaRPr lang="en-GB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C5A1116-532B-46F6-B350-2028E2D13DB1}" type="parTrans" cxnId="{2EBD3B0F-62BF-4048-B50F-455F6CAD116F}">
      <dgm:prSet/>
      <dgm:spPr/>
      <dgm:t>
        <a:bodyPr/>
        <a:lstStyle/>
        <a:p>
          <a:endParaRPr lang="cs-CZ"/>
        </a:p>
      </dgm:t>
    </dgm:pt>
    <dgm:pt modelId="{D3214558-9405-4CC5-BB66-13D08C799172}" type="sibTrans" cxnId="{2EBD3B0F-62BF-4048-B50F-455F6CAD116F}">
      <dgm:prSet/>
      <dgm:spPr/>
      <dgm:t>
        <a:bodyPr/>
        <a:lstStyle/>
        <a:p>
          <a:endParaRPr lang="cs-CZ"/>
        </a:p>
      </dgm:t>
    </dgm:pt>
    <dgm:pt modelId="{A162C43F-5CC5-4BDB-AF97-9C01B7AEC595}">
      <dgm:prSet phldrT="[Text]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solidFill>
          <a:srgbClr val="92D050"/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Sunday</a:t>
          </a:r>
          <a:endParaRPr lang="en-GB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8E98D57D-AA30-4638-A957-5F68B6C7BF19}" type="parTrans" cxnId="{D43EC2CC-1A87-4D8B-8D4F-3B78A7E99CB3}">
      <dgm:prSet/>
      <dgm:spPr/>
      <dgm:t>
        <a:bodyPr/>
        <a:lstStyle/>
        <a:p>
          <a:endParaRPr lang="cs-CZ"/>
        </a:p>
      </dgm:t>
    </dgm:pt>
    <dgm:pt modelId="{8BE00E9B-1612-4D7A-81A3-3B1A97A657C3}" type="sibTrans" cxnId="{D43EC2CC-1A87-4D8B-8D4F-3B78A7E99CB3}">
      <dgm:prSet/>
      <dgm:spPr/>
      <dgm:t>
        <a:bodyPr/>
        <a:lstStyle/>
        <a:p>
          <a:endParaRPr lang="cs-CZ"/>
        </a:p>
      </dgm:t>
    </dgm:pt>
    <dgm:pt modelId="{7344AE1C-E21F-48C6-8E43-01CC4E568379}" type="pres">
      <dgm:prSet presAssocID="{1522739C-E8E7-430A-826D-5EFB6A958FC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E9DDC1-2D42-4C3D-8F4B-CC2EC47D337C}" type="pres">
      <dgm:prSet presAssocID="{873B27E3-2B42-489A-855F-22AEDEA65C0E}" presName="centerShape" presStyleLbl="node0" presStyleIdx="0" presStyleCnt="1"/>
      <dgm:spPr/>
      <dgm:t>
        <a:bodyPr/>
        <a:lstStyle/>
        <a:p>
          <a:endParaRPr lang="cs-CZ"/>
        </a:p>
      </dgm:t>
    </dgm:pt>
    <dgm:pt modelId="{9A623BAF-ABEA-4AC7-B15B-CE5AD497112D}" type="pres">
      <dgm:prSet presAssocID="{83656F45-6452-4366-8318-405A77218E72}" presName="node" presStyleLbl="node1" presStyleIdx="0" presStyleCnt="7" custScaleX="132107" custRadScaleRad="103965" custRadScaleInc="54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2C4656-531A-48B3-9952-C1CDC4F1FD2F}" type="pres">
      <dgm:prSet presAssocID="{83656F45-6452-4366-8318-405A77218E72}" presName="dummy" presStyleCnt="0"/>
      <dgm:spPr/>
    </dgm:pt>
    <dgm:pt modelId="{AEC171F1-0A4A-4E4A-9EDE-E1F8C0464A14}" type="pres">
      <dgm:prSet presAssocID="{E0516192-1845-41FC-A0AF-597DB02AAF01}" presName="sibTrans" presStyleLbl="sibTrans2D1" presStyleIdx="0" presStyleCnt="7" custLinFactNeighborX="432" custLinFactNeighborY="-1094"/>
      <dgm:spPr/>
      <dgm:t>
        <a:bodyPr/>
        <a:lstStyle/>
        <a:p>
          <a:endParaRPr lang="cs-CZ"/>
        </a:p>
      </dgm:t>
    </dgm:pt>
    <dgm:pt modelId="{8378ACB2-D2B6-4223-9A79-FA848BB245F8}" type="pres">
      <dgm:prSet presAssocID="{4D7DDF27-824E-4D14-8BD5-8AD8152D6A4A}" presName="node" presStyleLbl="node1" presStyleIdx="1" presStyleCnt="7" custScaleX="138511" custRadScaleRad="113396" custRadScaleInc="40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448BCA-D843-49B2-9428-5D169D22D533}" type="pres">
      <dgm:prSet presAssocID="{4D7DDF27-824E-4D14-8BD5-8AD8152D6A4A}" presName="dummy" presStyleCnt="0"/>
      <dgm:spPr/>
    </dgm:pt>
    <dgm:pt modelId="{87FC7F34-A20D-4412-97C9-FF9DC05D4B48}" type="pres">
      <dgm:prSet presAssocID="{90FE54F8-DC43-43CD-BE0C-96B09F6B9A18}" presName="sibTrans" presStyleLbl="sibTrans2D1" presStyleIdx="1" presStyleCnt="7"/>
      <dgm:spPr/>
      <dgm:t>
        <a:bodyPr/>
        <a:lstStyle/>
        <a:p>
          <a:endParaRPr lang="cs-CZ"/>
        </a:p>
      </dgm:t>
    </dgm:pt>
    <dgm:pt modelId="{BEF3CE66-CFA1-4C5C-90E0-74F6CBCBDE3E}" type="pres">
      <dgm:prSet presAssocID="{283B2E4E-8A4C-468F-B237-566DD5A567B3}" presName="node" presStyleLbl="node1" presStyleIdx="2" presStyleCnt="7" custScaleX="186229" custRadScaleRad="116681" custRadScaleInc="-43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6D9E1-B6FD-471B-92B2-053265D0CA1B}" type="pres">
      <dgm:prSet presAssocID="{283B2E4E-8A4C-468F-B237-566DD5A567B3}" presName="dummy" presStyleCnt="0"/>
      <dgm:spPr/>
    </dgm:pt>
    <dgm:pt modelId="{506D44F3-4E1E-4814-A2B0-4D8FB05F0A24}" type="pres">
      <dgm:prSet presAssocID="{4AE515A5-5A14-4E09-ABBD-364830F431F9}" presName="sibTrans" presStyleLbl="sibTrans2D1" presStyleIdx="2" presStyleCnt="7"/>
      <dgm:spPr/>
      <dgm:t>
        <a:bodyPr/>
        <a:lstStyle/>
        <a:p>
          <a:endParaRPr lang="cs-CZ"/>
        </a:p>
      </dgm:t>
    </dgm:pt>
    <dgm:pt modelId="{1E9E00DD-2FE5-4B46-B88D-D90B10A5801B}" type="pres">
      <dgm:prSet presAssocID="{E810B097-EABD-4218-8C06-94BFED284E7F}" presName="node" presStyleLbl="node1" presStyleIdx="3" presStyleCnt="7" custScaleX="153007" custRadScaleRad="110693" custRadScaleInc="-104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A6FEB9-D035-4F6F-8DE0-8323A60CA654}" type="pres">
      <dgm:prSet presAssocID="{E810B097-EABD-4218-8C06-94BFED284E7F}" presName="dummy" presStyleCnt="0"/>
      <dgm:spPr/>
    </dgm:pt>
    <dgm:pt modelId="{17F9366A-1505-4173-A820-71ED62A0436B}" type="pres">
      <dgm:prSet presAssocID="{91999FC3-708B-49D8-B078-F0AE2E41613B}" presName="sibTrans" presStyleLbl="sibTrans2D1" presStyleIdx="3" presStyleCnt="7"/>
      <dgm:spPr/>
      <dgm:t>
        <a:bodyPr/>
        <a:lstStyle/>
        <a:p>
          <a:endParaRPr lang="cs-CZ"/>
        </a:p>
      </dgm:t>
    </dgm:pt>
    <dgm:pt modelId="{F2D03B46-EA0B-4AC8-8C5D-032020CB48A9}" type="pres">
      <dgm:prSet presAssocID="{9ABA9227-5B0A-450C-9C5E-8044E1F9036E}" presName="node" presStyleLbl="node1" presStyleIdx="4" presStyleCnt="7" custScaleX="153007" custRadScaleRad="98084" custRadScaleInc="-290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843B14-70EF-45BD-AEE2-84E6CA1DE2BC}" type="pres">
      <dgm:prSet presAssocID="{9ABA9227-5B0A-450C-9C5E-8044E1F9036E}" presName="dummy" presStyleCnt="0"/>
      <dgm:spPr/>
    </dgm:pt>
    <dgm:pt modelId="{C7074F4C-E234-4F09-BF7C-1858AB5D7363}" type="pres">
      <dgm:prSet presAssocID="{918CDDB5-476D-41EA-B1AA-576314AAF8F8}" presName="sibTrans" presStyleLbl="sibTrans2D1" presStyleIdx="4" presStyleCnt="7"/>
      <dgm:spPr/>
      <dgm:t>
        <a:bodyPr/>
        <a:lstStyle/>
        <a:p>
          <a:endParaRPr lang="cs-CZ"/>
        </a:p>
      </dgm:t>
    </dgm:pt>
    <dgm:pt modelId="{20541FB3-379F-451A-A546-2659CF7D6580}" type="pres">
      <dgm:prSet presAssocID="{712AB262-A093-4D82-885B-498C47DE8C87}" presName="node" presStyleLbl="node1" presStyleIdx="5" presStyleCnt="7" custScaleX="153007" custRadScaleRad="111099" custRadScaleInc="-55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EE5D65-F6F6-4E99-B1D7-64F50E75DC5B}" type="pres">
      <dgm:prSet presAssocID="{712AB262-A093-4D82-885B-498C47DE8C87}" presName="dummy" presStyleCnt="0"/>
      <dgm:spPr/>
    </dgm:pt>
    <dgm:pt modelId="{956EE502-CC48-4BD6-AA42-35CD3577D110}" type="pres">
      <dgm:prSet presAssocID="{D3214558-9405-4CC5-BB66-13D08C799172}" presName="sibTrans" presStyleLbl="sibTrans2D1" presStyleIdx="5" presStyleCnt="7"/>
      <dgm:spPr/>
      <dgm:t>
        <a:bodyPr/>
        <a:lstStyle/>
        <a:p>
          <a:endParaRPr lang="cs-CZ"/>
        </a:p>
      </dgm:t>
    </dgm:pt>
    <dgm:pt modelId="{83A279A5-94C0-445B-A80B-E5B1DDAC2458}" type="pres">
      <dgm:prSet presAssocID="{A162C43F-5CC5-4BDB-AF97-9C01B7AEC595}" presName="node" presStyleLbl="node1" presStyleIdx="6" presStyleCnt="7" custScaleX="153007" custRadScaleRad="104948" custRadScaleInc="-432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CF6D15-8973-4AF7-945F-93340CDC7F9F}" type="pres">
      <dgm:prSet presAssocID="{A162C43F-5CC5-4BDB-AF97-9C01B7AEC595}" presName="dummy" presStyleCnt="0"/>
      <dgm:spPr/>
    </dgm:pt>
    <dgm:pt modelId="{3888C56E-D6BA-4ECB-84E1-E9E9CFC68CC0}" type="pres">
      <dgm:prSet presAssocID="{8BE00E9B-1612-4D7A-81A3-3B1A97A657C3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A778AD34-2CD7-4643-A7BF-3A1C69BAAAC4}" type="presOf" srcId="{D3214558-9405-4CC5-BB66-13D08C799172}" destId="{956EE502-CC48-4BD6-AA42-35CD3577D110}" srcOrd="0" destOrd="0" presId="urn:microsoft.com/office/officeart/2005/8/layout/radial6"/>
    <dgm:cxn modelId="{F0FE58D1-4F74-4692-AD56-FA941C293552}" type="presOf" srcId="{4D7DDF27-824E-4D14-8BD5-8AD8152D6A4A}" destId="{8378ACB2-D2B6-4223-9A79-FA848BB245F8}" srcOrd="0" destOrd="0" presId="urn:microsoft.com/office/officeart/2005/8/layout/radial6"/>
    <dgm:cxn modelId="{FAC22CD3-6ABF-40A3-95DC-896A779BA0EE}" type="presOf" srcId="{8BE00E9B-1612-4D7A-81A3-3B1A97A657C3}" destId="{3888C56E-D6BA-4ECB-84E1-E9E9CFC68CC0}" srcOrd="0" destOrd="0" presId="urn:microsoft.com/office/officeart/2005/8/layout/radial6"/>
    <dgm:cxn modelId="{A3688544-9AEB-46BE-88C2-9D21192B59BF}" srcId="{873B27E3-2B42-489A-855F-22AEDEA65C0E}" destId="{E810B097-EABD-4218-8C06-94BFED284E7F}" srcOrd="3" destOrd="0" parTransId="{3141A86A-6B6C-462A-810E-65201E80E49B}" sibTransId="{91999FC3-708B-49D8-B078-F0AE2E41613B}"/>
    <dgm:cxn modelId="{D43EC2CC-1A87-4D8B-8D4F-3B78A7E99CB3}" srcId="{873B27E3-2B42-489A-855F-22AEDEA65C0E}" destId="{A162C43F-5CC5-4BDB-AF97-9C01B7AEC595}" srcOrd="6" destOrd="0" parTransId="{8E98D57D-AA30-4638-A957-5F68B6C7BF19}" sibTransId="{8BE00E9B-1612-4D7A-81A3-3B1A97A657C3}"/>
    <dgm:cxn modelId="{D6078834-51E8-4AE9-9DF0-6ADA3BD17303}" type="presOf" srcId="{873B27E3-2B42-489A-855F-22AEDEA65C0E}" destId="{88E9DDC1-2D42-4C3D-8F4B-CC2EC47D337C}" srcOrd="0" destOrd="0" presId="urn:microsoft.com/office/officeart/2005/8/layout/radial6"/>
    <dgm:cxn modelId="{5F80E451-EAEF-43F9-AD68-E55D4794F0DB}" type="presOf" srcId="{918CDDB5-476D-41EA-B1AA-576314AAF8F8}" destId="{C7074F4C-E234-4F09-BF7C-1858AB5D7363}" srcOrd="0" destOrd="0" presId="urn:microsoft.com/office/officeart/2005/8/layout/radial6"/>
    <dgm:cxn modelId="{AF86E5D3-9C19-4739-813C-3EE159E31C4F}" type="presOf" srcId="{91999FC3-708B-49D8-B078-F0AE2E41613B}" destId="{17F9366A-1505-4173-A820-71ED62A0436B}" srcOrd="0" destOrd="0" presId="urn:microsoft.com/office/officeart/2005/8/layout/radial6"/>
    <dgm:cxn modelId="{330D9E68-0EE3-4201-8DAA-E48A0B553882}" type="presOf" srcId="{90FE54F8-DC43-43CD-BE0C-96B09F6B9A18}" destId="{87FC7F34-A20D-4412-97C9-FF9DC05D4B48}" srcOrd="0" destOrd="0" presId="urn:microsoft.com/office/officeart/2005/8/layout/radial6"/>
    <dgm:cxn modelId="{962DFB00-F99B-496E-906A-F3DE48C93748}" srcId="{873B27E3-2B42-489A-855F-22AEDEA65C0E}" destId="{9ABA9227-5B0A-450C-9C5E-8044E1F9036E}" srcOrd="4" destOrd="0" parTransId="{CC1FAF73-7EA0-4A03-B99A-2CD5F6E96C84}" sibTransId="{918CDDB5-476D-41EA-B1AA-576314AAF8F8}"/>
    <dgm:cxn modelId="{266BEBB7-B017-4D88-B684-A8114C227CFF}" type="presOf" srcId="{E0516192-1845-41FC-A0AF-597DB02AAF01}" destId="{AEC171F1-0A4A-4E4A-9EDE-E1F8C0464A14}" srcOrd="0" destOrd="0" presId="urn:microsoft.com/office/officeart/2005/8/layout/radial6"/>
    <dgm:cxn modelId="{2EBD3B0F-62BF-4048-B50F-455F6CAD116F}" srcId="{873B27E3-2B42-489A-855F-22AEDEA65C0E}" destId="{712AB262-A093-4D82-885B-498C47DE8C87}" srcOrd="5" destOrd="0" parTransId="{2C5A1116-532B-46F6-B350-2028E2D13DB1}" sibTransId="{D3214558-9405-4CC5-BB66-13D08C799172}"/>
    <dgm:cxn modelId="{61CE6AAB-A06B-42C7-802B-FDFEB3F50CF9}" srcId="{873B27E3-2B42-489A-855F-22AEDEA65C0E}" destId="{4D7DDF27-824E-4D14-8BD5-8AD8152D6A4A}" srcOrd="1" destOrd="0" parTransId="{4726B204-89A4-49B7-975F-3D09F265C406}" sibTransId="{90FE54F8-DC43-43CD-BE0C-96B09F6B9A18}"/>
    <dgm:cxn modelId="{BE11EC79-0815-4C97-BBBC-D13EBAB1AA9E}" type="presOf" srcId="{A162C43F-5CC5-4BDB-AF97-9C01B7AEC595}" destId="{83A279A5-94C0-445B-A80B-E5B1DDAC2458}" srcOrd="0" destOrd="0" presId="urn:microsoft.com/office/officeart/2005/8/layout/radial6"/>
    <dgm:cxn modelId="{709DF285-F076-4E5F-A668-EDC7DF299126}" srcId="{1522739C-E8E7-430A-826D-5EFB6A958FC5}" destId="{873B27E3-2B42-489A-855F-22AEDEA65C0E}" srcOrd="0" destOrd="0" parTransId="{53F25112-5101-4350-A4C7-723BDCA11048}" sibTransId="{9237DCA0-352C-4375-9B11-6090CD94B660}"/>
    <dgm:cxn modelId="{6035DD4B-2201-4AFD-B66E-6CFDA74B6A8F}" srcId="{873B27E3-2B42-489A-855F-22AEDEA65C0E}" destId="{283B2E4E-8A4C-468F-B237-566DD5A567B3}" srcOrd="2" destOrd="0" parTransId="{720285CE-6604-4F27-AE04-946E0DF33EA6}" sibTransId="{4AE515A5-5A14-4E09-ABBD-364830F431F9}"/>
    <dgm:cxn modelId="{341EAF3B-D24B-4571-922A-171BF7E79F0E}" type="presOf" srcId="{9ABA9227-5B0A-450C-9C5E-8044E1F9036E}" destId="{F2D03B46-EA0B-4AC8-8C5D-032020CB48A9}" srcOrd="0" destOrd="0" presId="urn:microsoft.com/office/officeart/2005/8/layout/radial6"/>
    <dgm:cxn modelId="{EE755152-B7DB-4DED-BB50-3A54FE937C6C}" type="presOf" srcId="{83656F45-6452-4366-8318-405A77218E72}" destId="{9A623BAF-ABEA-4AC7-B15B-CE5AD497112D}" srcOrd="0" destOrd="0" presId="urn:microsoft.com/office/officeart/2005/8/layout/radial6"/>
    <dgm:cxn modelId="{BC406934-F963-4F6C-A54A-4DE8B692705B}" type="presOf" srcId="{712AB262-A093-4D82-885B-498C47DE8C87}" destId="{20541FB3-379F-451A-A546-2659CF7D6580}" srcOrd="0" destOrd="0" presId="urn:microsoft.com/office/officeart/2005/8/layout/radial6"/>
    <dgm:cxn modelId="{FB6F92AE-9CAF-4887-92E6-3557E615B10D}" type="presOf" srcId="{4AE515A5-5A14-4E09-ABBD-364830F431F9}" destId="{506D44F3-4E1E-4814-A2B0-4D8FB05F0A24}" srcOrd="0" destOrd="0" presId="urn:microsoft.com/office/officeart/2005/8/layout/radial6"/>
    <dgm:cxn modelId="{E0B57979-26E6-4042-9C24-D253C0CD0E71}" type="presOf" srcId="{1522739C-E8E7-430A-826D-5EFB6A958FC5}" destId="{7344AE1C-E21F-48C6-8E43-01CC4E568379}" srcOrd="0" destOrd="0" presId="urn:microsoft.com/office/officeart/2005/8/layout/radial6"/>
    <dgm:cxn modelId="{BA9FD973-37A2-46E6-AB00-CB4B419E1A40}" srcId="{873B27E3-2B42-489A-855F-22AEDEA65C0E}" destId="{83656F45-6452-4366-8318-405A77218E72}" srcOrd="0" destOrd="0" parTransId="{D8443552-EC01-4D09-B4CD-8057B891A42B}" sibTransId="{E0516192-1845-41FC-A0AF-597DB02AAF01}"/>
    <dgm:cxn modelId="{55B5371C-E37D-4424-9658-88069DC45F06}" type="presOf" srcId="{E810B097-EABD-4218-8C06-94BFED284E7F}" destId="{1E9E00DD-2FE5-4B46-B88D-D90B10A5801B}" srcOrd="0" destOrd="0" presId="urn:microsoft.com/office/officeart/2005/8/layout/radial6"/>
    <dgm:cxn modelId="{7FCDDEDB-F969-4692-89B0-C4C18B0517C7}" type="presOf" srcId="{283B2E4E-8A4C-468F-B237-566DD5A567B3}" destId="{BEF3CE66-CFA1-4C5C-90E0-74F6CBCBDE3E}" srcOrd="0" destOrd="0" presId="urn:microsoft.com/office/officeart/2005/8/layout/radial6"/>
    <dgm:cxn modelId="{55EA1E2E-3650-43C4-86AE-E34C917D9642}" type="presParOf" srcId="{7344AE1C-E21F-48C6-8E43-01CC4E568379}" destId="{88E9DDC1-2D42-4C3D-8F4B-CC2EC47D337C}" srcOrd="0" destOrd="0" presId="urn:microsoft.com/office/officeart/2005/8/layout/radial6"/>
    <dgm:cxn modelId="{DC6D785F-958D-4FDB-A74F-1B4658B70F70}" type="presParOf" srcId="{7344AE1C-E21F-48C6-8E43-01CC4E568379}" destId="{9A623BAF-ABEA-4AC7-B15B-CE5AD497112D}" srcOrd="1" destOrd="0" presId="urn:microsoft.com/office/officeart/2005/8/layout/radial6"/>
    <dgm:cxn modelId="{05B4D690-1A0B-4CE0-BA01-0D9313A403D4}" type="presParOf" srcId="{7344AE1C-E21F-48C6-8E43-01CC4E568379}" destId="{322C4656-531A-48B3-9952-C1CDC4F1FD2F}" srcOrd="2" destOrd="0" presId="urn:microsoft.com/office/officeart/2005/8/layout/radial6"/>
    <dgm:cxn modelId="{D31B25CA-383D-4F35-A2A4-A0B24C269D04}" type="presParOf" srcId="{7344AE1C-E21F-48C6-8E43-01CC4E568379}" destId="{AEC171F1-0A4A-4E4A-9EDE-E1F8C0464A14}" srcOrd="3" destOrd="0" presId="urn:microsoft.com/office/officeart/2005/8/layout/radial6"/>
    <dgm:cxn modelId="{83D7E1B3-16C6-4FDD-A397-D706BE3840EC}" type="presParOf" srcId="{7344AE1C-E21F-48C6-8E43-01CC4E568379}" destId="{8378ACB2-D2B6-4223-9A79-FA848BB245F8}" srcOrd="4" destOrd="0" presId="urn:microsoft.com/office/officeart/2005/8/layout/radial6"/>
    <dgm:cxn modelId="{D38AEC4E-7498-4B64-B011-9E8828683CC8}" type="presParOf" srcId="{7344AE1C-E21F-48C6-8E43-01CC4E568379}" destId="{9F448BCA-D843-49B2-9428-5D169D22D533}" srcOrd="5" destOrd="0" presId="urn:microsoft.com/office/officeart/2005/8/layout/radial6"/>
    <dgm:cxn modelId="{F2E39D2D-F078-4573-A685-82759FF0CB4F}" type="presParOf" srcId="{7344AE1C-E21F-48C6-8E43-01CC4E568379}" destId="{87FC7F34-A20D-4412-97C9-FF9DC05D4B48}" srcOrd="6" destOrd="0" presId="urn:microsoft.com/office/officeart/2005/8/layout/radial6"/>
    <dgm:cxn modelId="{FAF4310E-6107-4100-8773-D936AEFDC1DE}" type="presParOf" srcId="{7344AE1C-E21F-48C6-8E43-01CC4E568379}" destId="{BEF3CE66-CFA1-4C5C-90E0-74F6CBCBDE3E}" srcOrd="7" destOrd="0" presId="urn:microsoft.com/office/officeart/2005/8/layout/radial6"/>
    <dgm:cxn modelId="{4F49F6C2-02C2-4738-874B-B36364063AF8}" type="presParOf" srcId="{7344AE1C-E21F-48C6-8E43-01CC4E568379}" destId="{40F6D9E1-B6FD-471B-92B2-053265D0CA1B}" srcOrd="8" destOrd="0" presId="urn:microsoft.com/office/officeart/2005/8/layout/radial6"/>
    <dgm:cxn modelId="{3D725962-4E6B-4929-8DA3-4D551086D060}" type="presParOf" srcId="{7344AE1C-E21F-48C6-8E43-01CC4E568379}" destId="{506D44F3-4E1E-4814-A2B0-4D8FB05F0A24}" srcOrd="9" destOrd="0" presId="urn:microsoft.com/office/officeart/2005/8/layout/radial6"/>
    <dgm:cxn modelId="{8C2A7116-123F-4FBF-AC58-ED81BF5B451A}" type="presParOf" srcId="{7344AE1C-E21F-48C6-8E43-01CC4E568379}" destId="{1E9E00DD-2FE5-4B46-B88D-D90B10A5801B}" srcOrd="10" destOrd="0" presId="urn:microsoft.com/office/officeart/2005/8/layout/radial6"/>
    <dgm:cxn modelId="{697DD289-E989-486F-A7B1-11F577593864}" type="presParOf" srcId="{7344AE1C-E21F-48C6-8E43-01CC4E568379}" destId="{42A6FEB9-D035-4F6F-8DE0-8323A60CA654}" srcOrd="11" destOrd="0" presId="urn:microsoft.com/office/officeart/2005/8/layout/radial6"/>
    <dgm:cxn modelId="{F98353BE-DF2C-453B-B3D8-D9F05350E9AF}" type="presParOf" srcId="{7344AE1C-E21F-48C6-8E43-01CC4E568379}" destId="{17F9366A-1505-4173-A820-71ED62A0436B}" srcOrd="12" destOrd="0" presId="urn:microsoft.com/office/officeart/2005/8/layout/radial6"/>
    <dgm:cxn modelId="{530C5661-340B-4758-AB70-CF1D08C88550}" type="presParOf" srcId="{7344AE1C-E21F-48C6-8E43-01CC4E568379}" destId="{F2D03B46-EA0B-4AC8-8C5D-032020CB48A9}" srcOrd="13" destOrd="0" presId="urn:microsoft.com/office/officeart/2005/8/layout/radial6"/>
    <dgm:cxn modelId="{52DC3692-80BA-4E87-9A80-60D76102F2B2}" type="presParOf" srcId="{7344AE1C-E21F-48C6-8E43-01CC4E568379}" destId="{3D843B14-70EF-45BD-AEE2-84E6CA1DE2BC}" srcOrd="14" destOrd="0" presId="urn:microsoft.com/office/officeart/2005/8/layout/radial6"/>
    <dgm:cxn modelId="{F3FB0D73-8ED5-427F-B0F5-40C08541E233}" type="presParOf" srcId="{7344AE1C-E21F-48C6-8E43-01CC4E568379}" destId="{C7074F4C-E234-4F09-BF7C-1858AB5D7363}" srcOrd="15" destOrd="0" presId="urn:microsoft.com/office/officeart/2005/8/layout/radial6"/>
    <dgm:cxn modelId="{B73F3070-F01A-4884-8EBA-9891900F75E0}" type="presParOf" srcId="{7344AE1C-E21F-48C6-8E43-01CC4E568379}" destId="{20541FB3-379F-451A-A546-2659CF7D6580}" srcOrd="16" destOrd="0" presId="urn:microsoft.com/office/officeart/2005/8/layout/radial6"/>
    <dgm:cxn modelId="{75D98399-B849-48EC-812F-BE076DDFD4D5}" type="presParOf" srcId="{7344AE1C-E21F-48C6-8E43-01CC4E568379}" destId="{D1EE5D65-F6F6-4E99-B1D7-64F50E75DC5B}" srcOrd="17" destOrd="0" presId="urn:microsoft.com/office/officeart/2005/8/layout/radial6"/>
    <dgm:cxn modelId="{1C2AB297-8189-435F-85B5-A44CFBF25F2E}" type="presParOf" srcId="{7344AE1C-E21F-48C6-8E43-01CC4E568379}" destId="{956EE502-CC48-4BD6-AA42-35CD3577D110}" srcOrd="18" destOrd="0" presId="urn:microsoft.com/office/officeart/2005/8/layout/radial6"/>
    <dgm:cxn modelId="{34AD19CD-1FD1-48CE-A0A9-5B3C3CEF5124}" type="presParOf" srcId="{7344AE1C-E21F-48C6-8E43-01CC4E568379}" destId="{83A279A5-94C0-445B-A80B-E5B1DDAC2458}" srcOrd="19" destOrd="0" presId="urn:microsoft.com/office/officeart/2005/8/layout/radial6"/>
    <dgm:cxn modelId="{0CA94D5B-2D4D-4306-A4F0-93B590F8A6A0}" type="presParOf" srcId="{7344AE1C-E21F-48C6-8E43-01CC4E568379}" destId="{87CF6D15-8973-4AF7-945F-93340CDC7F9F}" srcOrd="20" destOrd="0" presId="urn:microsoft.com/office/officeart/2005/8/layout/radial6"/>
    <dgm:cxn modelId="{D62B026F-6580-47BF-AE7E-BBA30FD60CD9}" type="presParOf" srcId="{7344AE1C-E21F-48C6-8E43-01CC4E568379}" destId="{3888C56E-D6BA-4ECB-84E1-E9E9CFC68CC0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69114D-2F7D-4758-8C81-764A5A85BC83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679C89-F292-40D4-AF4C-91A351A2532E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January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4B1728D1-855D-4430-B28A-52184DFC64F1}" type="parTrans" cxnId="{743F0847-EDEC-499C-80AD-9B96D1BEF22E}">
      <dgm:prSet/>
      <dgm:spPr/>
      <dgm:t>
        <a:bodyPr/>
        <a:lstStyle/>
        <a:p>
          <a:endParaRPr lang="cs-CZ"/>
        </a:p>
      </dgm:t>
    </dgm:pt>
    <dgm:pt modelId="{A9DF24E0-3010-4E3B-9726-D2A4E70ECAD5}" type="sibTrans" cxnId="{743F0847-EDEC-499C-80AD-9B96D1BEF22E}">
      <dgm:prSet/>
      <dgm:spPr/>
      <dgm:t>
        <a:bodyPr/>
        <a:lstStyle/>
        <a:p>
          <a:endParaRPr lang="cs-CZ"/>
        </a:p>
      </dgm:t>
    </dgm:pt>
    <dgm:pt modelId="{9C6A3309-E897-4674-A6E2-FA5F8C8CB933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February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C0F791E4-8A83-4A0D-AE30-91E537CB5A32}" type="parTrans" cxnId="{8B3A9F93-0294-4A03-B243-6876D382C0F7}">
      <dgm:prSet/>
      <dgm:spPr/>
      <dgm:t>
        <a:bodyPr/>
        <a:lstStyle/>
        <a:p>
          <a:endParaRPr lang="cs-CZ"/>
        </a:p>
      </dgm:t>
    </dgm:pt>
    <dgm:pt modelId="{2F495A4E-11E4-4052-B261-4E728813D564}" type="sibTrans" cxnId="{8B3A9F93-0294-4A03-B243-6876D382C0F7}">
      <dgm:prSet/>
      <dgm:spPr/>
      <dgm:t>
        <a:bodyPr/>
        <a:lstStyle/>
        <a:p>
          <a:endParaRPr lang="cs-CZ"/>
        </a:p>
      </dgm:t>
    </dgm:pt>
    <dgm:pt modelId="{0DFB3D0E-B194-473A-9046-526E1EC90F09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March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43CB2630-70A0-4923-B706-E45902B252D0}" type="parTrans" cxnId="{BB3F4C53-BA6C-4B64-9463-DE771FEA7E64}">
      <dgm:prSet/>
      <dgm:spPr/>
      <dgm:t>
        <a:bodyPr/>
        <a:lstStyle/>
        <a:p>
          <a:endParaRPr lang="cs-CZ"/>
        </a:p>
      </dgm:t>
    </dgm:pt>
    <dgm:pt modelId="{1EA83A80-9E82-4E6B-A678-5408A2DD61DC}" type="sibTrans" cxnId="{BB3F4C53-BA6C-4B64-9463-DE771FEA7E64}">
      <dgm:prSet/>
      <dgm:spPr/>
      <dgm:t>
        <a:bodyPr/>
        <a:lstStyle/>
        <a:p>
          <a:endParaRPr lang="cs-CZ"/>
        </a:p>
      </dgm:t>
    </dgm:pt>
    <dgm:pt modelId="{78406117-8CFD-47AE-BCF8-0AB7C8D23EAD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April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9ADD23B-8FC5-4D4C-A314-06D1AB71D813}" type="parTrans" cxnId="{16BD0AD8-F1AA-4579-AA97-6E77DBBE7070}">
      <dgm:prSet/>
      <dgm:spPr/>
      <dgm:t>
        <a:bodyPr/>
        <a:lstStyle/>
        <a:p>
          <a:endParaRPr lang="cs-CZ"/>
        </a:p>
      </dgm:t>
    </dgm:pt>
    <dgm:pt modelId="{390BB765-82D2-4E54-81FB-DA8EED235EC9}" type="sibTrans" cxnId="{16BD0AD8-F1AA-4579-AA97-6E77DBBE7070}">
      <dgm:prSet/>
      <dgm:spPr/>
      <dgm:t>
        <a:bodyPr/>
        <a:lstStyle/>
        <a:p>
          <a:endParaRPr lang="cs-CZ"/>
        </a:p>
      </dgm:t>
    </dgm:pt>
    <dgm:pt modelId="{50381C2E-3422-4A62-BF2C-7CAE8B8495D9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May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B7881FE-B7C7-44B3-A4F3-B51618D67ED2}" type="parTrans" cxnId="{1601E1E9-FAD2-4641-923F-FDB10443839A}">
      <dgm:prSet/>
      <dgm:spPr/>
      <dgm:t>
        <a:bodyPr/>
        <a:lstStyle/>
        <a:p>
          <a:endParaRPr lang="cs-CZ"/>
        </a:p>
      </dgm:t>
    </dgm:pt>
    <dgm:pt modelId="{CFC253E6-4EB2-42E7-AB46-96982CF9F79B}" type="sibTrans" cxnId="{1601E1E9-FAD2-4641-923F-FDB10443839A}">
      <dgm:prSet/>
      <dgm:spPr/>
      <dgm:t>
        <a:bodyPr/>
        <a:lstStyle/>
        <a:p>
          <a:endParaRPr lang="cs-CZ"/>
        </a:p>
      </dgm:t>
    </dgm:pt>
    <dgm:pt modelId="{98481479-900C-4C12-AB6A-2D2321BD58AA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June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C6F1EE44-51B0-4321-9A70-FAB1171C4026}" type="parTrans" cxnId="{7752C87C-2107-47A0-91BA-71B99D60002F}">
      <dgm:prSet/>
      <dgm:spPr/>
      <dgm:t>
        <a:bodyPr/>
        <a:lstStyle/>
        <a:p>
          <a:endParaRPr lang="cs-CZ"/>
        </a:p>
      </dgm:t>
    </dgm:pt>
    <dgm:pt modelId="{4E1EEF7B-50A8-47A1-A2FE-1B5C688B20B3}" type="sibTrans" cxnId="{7752C87C-2107-47A0-91BA-71B99D60002F}">
      <dgm:prSet/>
      <dgm:spPr/>
      <dgm:t>
        <a:bodyPr/>
        <a:lstStyle/>
        <a:p>
          <a:endParaRPr lang="cs-CZ"/>
        </a:p>
      </dgm:t>
    </dgm:pt>
    <dgm:pt modelId="{E3EF19E6-17A4-483D-B6D0-57B871ACB61C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July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8AE4EB14-0187-412E-BB82-9041CC8F977A}" type="parTrans" cxnId="{5E6D0C95-E4E6-4DB6-9AF7-B868D435E389}">
      <dgm:prSet/>
      <dgm:spPr/>
      <dgm:t>
        <a:bodyPr/>
        <a:lstStyle/>
        <a:p>
          <a:endParaRPr lang="cs-CZ"/>
        </a:p>
      </dgm:t>
    </dgm:pt>
    <dgm:pt modelId="{2714C91F-7404-480F-9BE6-F7B97A7BE645}" type="sibTrans" cxnId="{5E6D0C95-E4E6-4DB6-9AF7-B868D435E389}">
      <dgm:prSet/>
      <dgm:spPr/>
      <dgm:t>
        <a:bodyPr/>
        <a:lstStyle/>
        <a:p>
          <a:endParaRPr lang="cs-CZ"/>
        </a:p>
      </dgm:t>
    </dgm:pt>
    <dgm:pt modelId="{4F508360-3EA3-4FC4-9392-680362201C1A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August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B2B3E8B-A69C-4EE5-9757-6CB62F61D34E}" type="parTrans" cxnId="{AC562E1D-6327-4BC9-9AE3-B3B974288944}">
      <dgm:prSet/>
      <dgm:spPr/>
      <dgm:t>
        <a:bodyPr/>
        <a:lstStyle/>
        <a:p>
          <a:endParaRPr lang="cs-CZ"/>
        </a:p>
      </dgm:t>
    </dgm:pt>
    <dgm:pt modelId="{9ABCD92C-F9DE-4E99-AB6D-F2C96B9BE02B}" type="sibTrans" cxnId="{AC562E1D-6327-4BC9-9AE3-B3B974288944}">
      <dgm:prSet/>
      <dgm:spPr/>
      <dgm:t>
        <a:bodyPr/>
        <a:lstStyle/>
        <a:p>
          <a:endParaRPr lang="cs-CZ"/>
        </a:p>
      </dgm:t>
    </dgm:pt>
    <dgm:pt modelId="{6BCFE255-7AA8-4BD9-ACEA-CFAF4F8FB94B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September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F923200-A601-4D2D-8B65-33865DEF0000}" type="parTrans" cxnId="{7C93D765-59B0-4B8E-970D-BCB010A966D3}">
      <dgm:prSet/>
      <dgm:spPr/>
      <dgm:t>
        <a:bodyPr/>
        <a:lstStyle/>
        <a:p>
          <a:endParaRPr lang="cs-CZ"/>
        </a:p>
      </dgm:t>
    </dgm:pt>
    <dgm:pt modelId="{0EA0F662-787B-444E-A8E6-9D801B0550B9}" type="sibTrans" cxnId="{7C93D765-59B0-4B8E-970D-BCB010A966D3}">
      <dgm:prSet/>
      <dgm:spPr/>
      <dgm:t>
        <a:bodyPr/>
        <a:lstStyle/>
        <a:p>
          <a:endParaRPr lang="cs-CZ"/>
        </a:p>
      </dgm:t>
    </dgm:pt>
    <dgm:pt modelId="{7A51BF9A-79B8-4F58-B046-40916180A3E4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October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F7C12C17-D810-4F7A-8905-D23F842C4FEB}" type="parTrans" cxnId="{D418334C-F30F-4476-A829-52B0195DD019}">
      <dgm:prSet/>
      <dgm:spPr/>
      <dgm:t>
        <a:bodyPr/>
        <a:lstStyle/>
        <a:p>
          <a:endParaRPr lang="cs-CZ"/>
        </a:p>
      </dgm:t>
    </dgm:pt>
    <dgm:pt modelId="{08630EA1-E88D-476B-88A0-17297B597C2B}" type="sibTrans" cxnId="{D418334C-F30F-4476-A829-52B0195DD019}">
      <dgm:prSet/>
      <dgm:spPr/>
      <dgm:t>
        <a:bodyPr/>
        <a:lstStyle/>
        <a:p>
          <a:endParaRPr lang="cs-CZ"/>
        </a:p>
      </dgm:t>
    </dgm:pt>
    <dgm:pt modelId="{AA63EF5D-A806-4ADA-BBCD-1015CD6FAE26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November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3559843-0177-4A05-91E9-05D27E23927D}" type="parTrans" cxnId="{F805F728-10BE-40A7-9BB2-EB9E1531606A}">
      <dgm:prSet/>
      <dgm:spPr/>
      <dgm:t>
        <a:bodyPr/>
        <a:lstStyle/>
        <a:p>
          <a:endParaRPr lang="cs-CZ"/>
        </a:p>
      </dgm:t>
    </dgm:pt>
    <dgm:pt modelId="{BC1D1AC4-C31C-4490-97B6-ADAD5040CDFD}" type="sibTrans" cxnId="{F805F728-10BE-40A7-9BB2-EB9E1531606A}">
      <dgm:prSet/>
      <dgm:spPr/>
      <dgm:t>
        <a:bodyPr/>
        <a:lstStyle/>
        <a:p>
          <a:endParaRPr lang="cs-CZ"/>
        </a:p>
      </dgm:t>
    </dgm:pt>
    <dgm:pt modelId="{F6C7334E-808C-4EC9-9B7C-2A84FFE381EC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bg2">
              <a:lumMod val="10000"/>
            </a:schemeClr>
          </a:solidFill>
        </a:ln>
      </dgm:spPr>
      <dgm:t>
        <a:bodyPr/>
        <a:lstStyle/>
        <a:p>
          <a:r>
            <a:rPr lang="en-GB" sz="18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December</a:t>
          </a:r>
          <a:endParaRPr lang="en-GB" sz="18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FE802D4-4826-4E00-A483-470F980B55F0}" type="parTrans" cxnId="{82DA2028-29A9-4CD3-ABB4-7309399065E9}">
      <dgm:prSet/>
      <dgm:spPr/>
      <dgm:t>
        <a:bodyPr/>
        <a:lstStyle/>
        <a:p>
          <a:endParaRPr lang="cs-CZ"/>
        </a:p>
      </dgm:t>
    </dgm:pt>
    <dgm:pt modelId="{58E2AD65-1FA8-4EB8-AD76-E832FF73DB3A}" type="sibTrans" cxnId="{82DA2028-29A9-4CD3-ABB4-7309399065E9}">
      <dgm:prSet/>
      <dgm:spPr/>
      <dgm:t>
        <a:bodyPr/>
        <a:lstStyle/>
        <a:p>
          <a:endParaRPr lang="cs-CZ"/>
        </a:p>
      </dgm:t>
    </dgm:pt>
    <dgm:pt modelId="{5D7D2F49-17F1-4CE9-997C-90F20E4715FE}" type="pres">
      <dgm:prSet presAssocID="{5C69114D-2F7D-4758-8C81-764A5A85BC83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A673F56-2300-4551-B246-2B7A44F973C9}" type="pres">
      <dgm:prSet presAssocID="{CB679C89-F292-40D4-AF4C-91A351A2532E}" presName="compNode" presStyleCnt="0"/>
      <dgm:spPr/>
    </dgm:pt>
    <dgm:pt modelId="{C5F01504-6ACA-493B-BF3A-4D26100F87AC}" type="pres">
      <dgm:prSet presAssocID="{CB679C89-F292-40D4-AF4C-91A351A2532E}" presName="dummyConnPt" presStyleCnt="0"/>
      <dgm:spPr/>
    </dgm:pt>
    <dgm:pt modelId="{55CF9E87-68B4-42EE-BA6C-1DAA1E7DD417}" type="pres">
      <dgm:prSet presAssocID="{CB679C89-F292-40D4-AF4C-91A351A2532E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008444-6F9B-4340-A9E4-3F3825199409}" type="pres">
      <dgm:prSet presAssocID="{A9DF24E0-3010-4E3B-9726-D2A4E70ECAD5}" presName="sibTrans" presStyleLbl="bgSibTrans2D1" presStyleIdx="0" presStyleCnt="11"/>
      <dgm:spPr/>
      <dgm:t>
        <a:bodyPr/>
        <a:lstStyle/>
        <a:p>
          <a:endParaRPr lang="cs-CZ"/>
        </a:p>
      </dgm:t>
    </dgm:pt>
    <dgm:pt modelId="{2720B8AC-DA7B-491D-B676-B904282BECC6}" type="pres">
      <dgm:prSet presAssocID="{9C6A3309-E897-4674-A6E2-FA5F8C8CB933}" presName="compNode" presStyleCnt="0"/>
      <dgm:spPr/>
    </dgm:pt>
    <dgm:pt modelId="{3FEAF165-4BD5-48B7-8143-85E546DE7740}" type="pres">
      <dgm:prSet presAssocID="{9C6A3309-E897-4674-A6E2-FA5F8C8CB933}" presName="dummyConnPt" presStyleCnt="0"/>
      <dgm:spPr/>
    </dgm:pt>
    <dgm:pt modelId="{D0214B2E-98EB-4DBC-B959-BD590CAFCAC0}" type="pres">
      <dgm:prSet presAssocID="{9C6A3309-E897-4674-A6E2-FA5F8C8CB933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E72D71-3A76-4BD1-8447-62E5EE2E09E7}" type="pres">
      <dgm:prSet presAssocID="{2F495A4E-11E4-4052-B261-4E728813D564}" presName="sibTrans" presStyleLbl="bgSibTrans2D1" presStyleIdx="1" presStyleCnt="11"/>
      <dgm:spPr/>
      <dgm:t>
        <a:bodyPr/>
        <a:lstStyle/>
        <a:p>
          <a:endParaRPr lang="cs-CZ"/>
        </a:p>
      </dgm:t>
    </dgm:pt>
    <dgm:pt modelId="{F0381C73-F3B3-4F0B-B52F-2C7EC5885AF8}" type="pres">
      <dgm:prSet presAssocID="{0DFB3D0E-B194-473A-9046-526E1EC90F09}" presName="compNode" presStyleCnt="0"/>
      <dgm:spPr/>
    </dgm:pt>
    <dgm:pt modelId="{20FCDF0C-DCB6-4240-AA2C-7AA71948E56D}" type="pres">
      <dgm:prSet presAssocID="{0DFB3D0E-B194-473A-9046-526E1EC90F09}" presName="dummyConnPt" presStyleCnt="0"/>
      <dgm:spPr/>
    </dgm:pt>
    <dgm:pt modelId="{5F7B87A9-E7AF-4872-9310-6D1446EAAFDF}" type="pres">
      <dgm:prSet presAssocID="{0DFB3D0E-B194-473A-9046-526E1EC90F09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304C75-3685-4875-80F2-E22789CBB6A6}" type="pres">
      <dgm:prSet presAssocID="{1EA83A80-9E82-4E6B-A678-5408A2DD61DC}" presName="sibTrans" presStyleLbl="bgSibTrans2D1" presStyleIdx="2" presStyleCnt="11"/>
      <dgm:spPr/>
      <dgm:t>
        <a:bodyPr/>
        <a:lstStyle/>
        <a:p>
          <a:endParaRPr lang="cs-CZ"/>
        </a:p>
      </dgm:t>
    </dgm:pt>
    <dgm:pt modelId="{61A9ACDA-7DC1-499E-AD2E-72FF6624BF66}" type="pres">
      <dgm:prSet presAssocID="{78406117-8CFD-47AE-BCF8-0AB7C8D23EAD}" presName="compNode" presStyleCnt="0"/>
      <dgm:spPr/>
    </dgm:pt>
    <dgm:pt modelId="{93F01ECE-6F67-4D51-8D57-F1CD102C8223}" type="pres">
      <dgm:prSet presAssocID="{78406117-8CFD-47AE-BCF8-0AB7C8D23EAD}" presName="dummyConnPt" presStyleCnt="0"/>
      <dgm:spPr/>
    </dgm:pt>
    <dgm:pt modelId="{D55DA0B5-B288-4EB3-A70F-7A28CA24067F}" type="pres">
      <dgm:prSet presAssocID="{78406117-8CFD-47AE-BCF8-0AB7C8D23EAD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5C53C0-C7EB-445B-92E9-4E1097400BA5}" type="pres">
      <dgm:prSet presAssocID="{390BB765-82D2-4E54-81FB-DA8EED235EC9}" presName="sibTrans" presStyleLbl="bgSibTrans2D1" presStyleIdx="3" presStyleCnt="11"/>
      <dgm:spPr/>
      <dgm:t>
        <a:bodyPr/>
        <a:lstStyle/>
        <a:p>
          <a:endParaRPr lang="cs-CZ"/>
        </a:p>
      </dgm:t>
    </dgm:pt>
    <dgm:pt modelId="{755B5079-9FA4-401A-A88C-8D8F5F37DD66}" type="pres">
      <dgm:prSet presAssocID="{50381C2E-3422-4A62-BF2C-7CAE8B8495D9}" presName="compNode" presStyleCnt="0"/>
      <dgm:spPr/>
    </dgm:pt>
    <dgm:pt modelId="{C32DB23D-9DD1-4730-921A-BA83000D7FC1}" type="pres">
      <dgm:prSet presAssocID="{50381C2E-3422-4A62-BF2C-7CAE8B8495D9}" presName="dummyConnPt" presStyleCnt="0"/>
      <dgm:spPr/>
    </dgm:pt>
    <dgm:pt modelId="{B2DBE4B5-41DE-4E80-A2C2-E42B28C4596A}" type="pres">
      <dgm:prSet presAssocID="{50381C2E-3422-4A62-BF2C-7CAE8B8495D9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2ADD72-1374-4CF4-BB0A-651EDBD1D88B}" type="pres">
      <dgm:prSet presAssocID="{CFC253E6-4EB2-42E7-AB46-96982CF9F79B}" presName="sibTrans" presStyleLbl="bgSibTrans2D1" presStyleIdx="4" presStyleCnt="11"/>
      <dgm:spPr/>
      <dgm:t>
        <a:bodyPr/>
        <a:lstStyle/>
        <a:p>
          <a:endParaRPr lang="cs-CZ"/>
        </a:p>
      </dgm:t>
    </dgm:pt>
    <dgm:pt modelId="{35CD668D-7F41-43C3-A144-364B211F5365}" type="pres">
      <dgm:prSet presAssocID="{98481479-900C-4C12-AB6A-2D2321BD58AA}" presName="compNode" presStyleCnt="0"/>
      <dgm:spPr/>
    </dgm:pt>
    <dgm:pt modelId="{DE07D832-E1F1-4BAD-A977-66F2B4F24168}" type="pres">
      <dgm:prSet presAssocID="{98481479-900C-4C12-AB6A-2D2321BD58AA}" presName="dummyConnPt" presStyleCnt="0"/>
      <dgm:spPr/>
    </dgm:pt>
    <dgm:pt modelId="{DEDA8D00-AE59-4B14-962A-21837967E535}" type="pres">
      <dgm:prSet presAssocID="{98481479-900C-4C12-AB6A-2D2321BD58AA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9DF8D8-9F9F-42AC-B1D5-E6B694C8AC2D}" type="pres">
      <dgm:prSet presAssocID="{4E1EEF7B-50A8-47A1-A2FE-1B5C688B20B3}" presName="sibTrans" presStyleLbl="bgSibTrans2D1" presStyleIdx="5" presStyleCnt="11"/>
      <dgm:spPr/>
      <dgm:t>
        <a:bodyPr/>
        <a:lstStyle/>
        <a:p>
          <a:endParaRPr lang="cs-CZ"/>
        </a:p>
      </dgm:t>
    </dgm:pt>
    <dgm:pt modelId="{7FC0B073-B414-4CEC-B931-90D015BFFF0F}" type="pres">
      <dgm:prSet presAssocID="{E3EF19E6-17A4-483D-B6D0-57B871ACB61C}" presName="compNode" presStyleCnt="0"/>
      <dgm:spPr/>
    </dgm:pt>
    <dgm:pt modelId="{DB85DF78-2868-4447-92D0-0449839D0E89}" type="pres">
      <dgm:prSet presAssocID="{E3EF19E6-17A4-483D-B6D0-57B871ACB61C}" presName="dummyConnPt" presStyleCnt="0"/>
      <dgm:spPr/>
    </dgm:pt>
    <dgm:pt modelId="{9CC887A6-8137-48D8-BA7D-1C99D6C5B9A6}" type="pres">
      <dgm:prSet presAssocID="{E3EF19E6-17A4-483D-B6D0-57B871ACB61C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959493-A8DA-4A53-9F28-EE50D509C32D}" type="pres">
      <dgm:prSet presAssocID="{2714C91F-7404-480F-9BE6-F7B97A7BE645}" presName="sibTrans" presStyleLbl="bgSibTrans2D1" presStyleIdx="6" presStyleCnt="11"/>
      <dgm:spPr/>
      <dgm:t>
        <a:bodyPr/>
        <a:lstStyle/>
        <a:p>
          <a:endParaRPr lang="cs-CZ"/>
        </a:p>
      </dgm:t>
    </dgm:pt>
    <dgm:pt modelId="{706C9F5E-36BE-4323-8879-F9D0C69CD423}" type="pres">
      <dgm:prSet presAssocID="{4F508360-3EA3-4FC4-9392-680362201C1A}" presName="compNode" presStyleCnt="0"/>
      <dgm:spPr/>
    </dgm:pt>
    <dgm:pt modelId="{95FDCC94-D894-4761-8ECB-8E8A5B48CF37}" type="pres">
      <dgm:prSet presAssocID="{4F508360-3EA3-4FC4-9392-680362201C1A}" presName="dummyConnPt" presStyleCnt="0"/>
      <dgm:spPr/>
    </dgm:pt>
    <dgm:pt modelId="{D5309F2A-81BB-4503-9291-6DA622BC8CD9}" type="pres">
      <dgm:prSet presAssocID="{4F508360-3EA3-4FC4-9392-680362201C1A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02EF64-C493-4ECE-A859-4CB3BBF989B6}" type="pres">
      <dgm:prSet presAssocID="{9ABCD92C-F9DE-4E99-AB6D-F2C96B9BE02B}" presName="sibTrans" presStyleLbl="bgSibTrans2D1" presStyleIdx="7" presStyleCnt="11"/>
      <dgm:spPr/>
      <dgm:t>
        <a:bodyPr/>
        <a:lstStyle/>
        <a:p>
          <a:endParaRPr lang="cs-CZ"/>
        </a:p>
      </dgm:t>
    </dgm:pt>
    <dgm:pt modelId="{1F791D1E-E38F-4E39-974A-BA7524ABFEB9}" type="pres">
      <dgm:prSet presAssocID="{6BCFE255-7AA8-4BD9-ACEA-CFAF4F8FB94B}" presName="compNode" presStyleCnt="0"/>
      <dgm:spPr/>
    </dgm:pt>
    <dgm:pt modelId="{E4A27BE0-A617-445F-930B-F929523BE0D4}" type="pres">
      <dgm:prSet presAssocID="{6BCFE255-7AA8-4BD9-ACEA-CFAF4F8FB94B}" presName="dummyConnPt" presStyleCnt="0"/>
      <dgm:spPr/>
    </dgm:pt>
    <dgm:pt modelId="{0A98ECCA-4B0C-4C8C-9D21-2F30803F8F93}" type="pres">
      <dgm:prSet presAssocID="{6BCFE255-7AA8-4BD9-ACEA-CFAF4F8FB94B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38DF-9D9E-43B2-876D-B1BA1BD86FD8}" type="pres">
      <dgm:prSet presAssocID="{0EA0F662-787B-444E-A8E6-9D801B0550B9}" presName="sibTrans" presStyleLbl="bgSibTrans2D1" presStyleIdx="8" presStyleCnt="11"/>
      <dgm:spPr/>
      <dgm:t>
        <a:bodyPr/>
        <a:lstStyle/>
        <a:p>
          <a:endParaRPr lang="cs-CZ"/>
        </a:p>
      </dgm:t>
    </dgm:pt>
    <dgm:pt modelId="{6CE5F27C-ECDA-4E50-BFC7-51699D15E712}" type="pres">
      <dgm:prSet presAssocID="{7A51BF9A-79B8-4F58-B046-40916180A3E4}" presName="compNode" presStyleCnt="0"/>
      <dgm:spPr/>
    </dgm:pt>
    <dgm:pt modelId="{FA32CB42-0EA6-4385-A8B2-3F84001CD887}" type="pres">
      <dgm:prSet presAssocID="{7A51BF9A-79B8-4F58-B046-40916180A3E4}" presName="dummyConnPt" presStyleCnt="0"/>
      <dgm:spPr/>
    </dgm:pt>
    <dgm:pt modelId="{714D56A2-E69A-428B-BC78-C138CE807F7E}" type="pres">
      <dgm:prSet presAssocID="{7A51BF9A-79B8-4F58-B046-40916180A3E4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2166C2-3DF6-49DD-B2EC-2CC3C4B77DA3}" type="pres">
      <dgm:prSet presAssocID="{08630EA1-E88D-476B-88A0-17297B597C2B}" presName="sibTrans" presStyleLbl="bgSibTrans2D1" presStyleIdx="9" presStyleCnt="11"/>
      <dgm:spPr/>
      <dgm:t>
        <a:bodyPr/>
        <a:lstStyle/>
        <a:p>
          <a:endParaRPr lang="cs-CZ"/>
        </a:p>
      </dgm:t>
    </dgm:pt>
    <dgm:pt modelId="{3F45E470-09D3-40FF-88BF-7F95D52573B4}" type="pres">
      <dgm:prSet presAssocID="{AA63EF5D-A806-4ADA-BBCD-1015CD6FAE26}" presName="compNode" presStyleCnt="0"/>
      <dgm:spPr/>
    </dgm:pt>
    <dgm:pt modelId="{B27A39DD-BEE0-446C-8D7B-97AC3B170C43}" type="pres">
      <dgm:prSet presAssocID="{AA63EF5D-A806-4ADA-BBCD-1015CD6FAE26}" presName="dummyConnPt" presStyleCnt="0"/>
      <dgm:spPr/>
    </dgm:pt>
    <dgm:pt modelId="{C34DEC49-C02D-4545-9CEE-FF26E67A6890}" type="pres">
      <dgm:prSet presAssocID="{AA63EF5D-A806-4ADA-BBCD-1015CD6FAE26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F3BBD-24F2-487B-BC5B-2295D9E7FD90}" type="pres">
      <dgm:prSet presAssocID="{BC1D1AC4-C31C-4490-97B6-ADAD5040CDFD}" presName="sibTrans" presStyleLbl="bgSibTrans2D1" presStyleIdx="10" presStyleCnt="11"/>
      <dgm:spPr/>
      <dgm:t>
        <a:bodyPr/>
        <a:lstStyle/>
        <a:p>
          <a:endParaRPr lang="cs-CZ"/>
        </a:p>
      </dgm:t>
    </dgm:pt>
    <dgm:pt modelId="{98450FCB-5F03-4540-9AF2-8709FD4EA16E}" type="pres">
      <dgm:prSet presAssocID="{F6C7334E-808C-4EC9-9B7C-2A84FFE381EC}" presName="compNode" presStyleCnt="0"/>
      <dgm:spPr/>
    </dgm:pt>
    <dgm:pt modelId="{A30A93BF-A837-4C91-A674-BC6DCF482B95}" type="pres">
      <dgm:prSet presAssocID="{F6C7334E-808C-4EC9-9B7C-2A84FFE381EC}" presName="dummyConnPt" presStyleCnt="0"/>
      <dgm:spPr/>
    </dgm:pt>
    <dgm:pt modelId="{E7609FBB-6979-4CAC-9CBF-526B08522F14}" type="pres">
      <dgm:prSet presAssocID="{F6C7334E-808C-4EC9-9B7C-2A84FFE381EC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01E1E9-FAD2-4641-923F-FDB10443839A}" srcId="{5C69114D-2F7D-4758-8C81-764A5A85BC83}" destId="{50381C2E-3422-4A62-BF2C-7CAE8B8495D9}" srcOrd="4" destOrd="0" parTransId="{7B7881FE-B7C7-44B3-A4F3-B51618D67ED2}" sibTransId="{CFC253E6-4EB2-42E7-AB46-96982CF9F79B}"/>
    <dgm:cxn modelId="{58085B86-5291-435C-915A-1AB163679D4E}" type="presOf" srcId="{E3EF19E6-17A4-483D-B6D0-57B871ACB61C}" destId="{9CC887A6-8137-48D8-BA7D-1C99D6C5B9A6}" srcOrd="0" destOrd="0" presId="urn:microsoft.com/office/officeart/2005/8/layout/bProcess4"/>
    <dgm:cxn modelId="{743F0847-EDEC-499C-80AD-9B96D1BEF22E}" srcId="{5C69114D-2F7D-4758-8C81-764A5A85BC83}" destId="{CB679C89-F292-40D4-AF4C-91A351A2532E}" srcOrd="0" destOrd="0" parTransId="{4B1728D1-855D-4430-B28A-52184DFC64F1}" sibTransId="{A9DF24E0-3010-4E3B-9726-D2A4E70ECAD5}"/>
    <dgm:cxn modelId="{BB3F4C53-BA6C-4B64-9463-DE771FEA7E64}" srcId="{5C69114D-2F7D-4758-8C81-764A5A85BC83}" destId="{0DFB3D0E-B194-473A-9046-526E1EC90F09}" srcOrd="2" destOrd="0" parTransId="{43CB2630-70A0-4923-B706-E45902B252D0}" sibTransId="{1EA83A80-9E82-4E6B-A678-5408A2DD61DC}"/>
    <dgm:cxn modelId="{8B3A9F93-0294-4A03-B243-6876D382C0F7}" srcId="{5C69114D-2F7D-4758-8C81-764A5A85BC83}" destId="{9C6A3309-E897-4674-A6E2-FA5F8C8CB933}" srcOrd="1" destOrd="0" parTransId="{C0F791E4-8A83-4A0D-AE30-91E537CB5A32}" sibTransId="{2F495A4E-11E4-4052-B261-4E728813D564}"/>
    <dgm:cxn modelId="{A879FDD1-6D3D-42F1-B043-210E09E9B255}" type="presOf" srcId="{0EA0F662-787B-444E-A8E6-9D801B0550B9}" destId="{67B638DF-9D9E-43B2-876D-B1BA1BD86FD8}" srcOrd="0" destOrd="0" presId="urn:microsoft.com/office/officeart/2005/8/layout/bProcess4"/>
    <dgm:cxn modelId="{8FF7FFF2-48B6-4272-8820-363AD87E06BD}" type="presOf" srcId="{A9DF24E0-3010-4E3B-9726-D2A4E70ECAD5}" destId="{30008444-6F9B-4340-A9E4-3F3825199409}" srcOrd="0" destOrd="0" presId="urn:microsoft.com/office/officeart/2005/8/layout/bProcess4"/>
    <dgm:cxn modelId="{E6B1C1CA-91BD-41A7-A27F-BEC615876BF9}" type="presOf" srcId="{4E1EEF7B-50A8-47A1-A2FE-1B5C688B20B3}" destId="{B99DF8D8-9F9F-42AC-B1D5-E6B694C8AC2D}" srcOrd="0" destOrd="0" presId="urn:microsoft.com/office/officeart/2005/8/layout/bProcess4"/>
    <dgm:cxn modelId="{70E305CC-82CE-4E1E-B2EE-887497080EC5}" type="presOf" srcId="{F6C7334E-808C-4EC9-9B7C-2A84FFE381EC}" destId="{E7609FBB-6979-4CAC-9CBF-526B08522F14}" srcOrd="0" destOrd="0" presId="urn:microsoft.com/office/officeart/2005/8/layout/bProcess4"/>
    <dgm:cxn modelId="{83CAF2F1-24DD-48ED-8AC3-B9050A88597C}" type="presOf" srcId="{5C69114D-2F7D-4758-8C81-764A5A85BC83}" destId="{5D7D2F49-17F1-4CE9-997C-90F20E4715FE}" srcOrd="0" destOrd="0" presId="urn:microsoft.com/office/officeart/2005/8/layout/bProcess4"/>
    <dgm:cxn modelId="{82DA2028-29A9-4CD3-ABB4-7309399065E9}" srcId="{5C69114D-2F7D-4758-8C81-764A5A85BC83}" destId="{F6C7334E-808C-4EC9-9B7C-2A84FFE381EC}" srcOrd="11" destOrd="0" parTransId="{2FE802D4-4826-4E00-A483-470F980B55F0}" sibTransId="{58E2AD65-1FA8-4EB8-AD76-E832FF73DB3A}"/>
    <dgm:cxn modelId="{1A97A6E5-F297-43B0-A711-6B59F719CCA1}" type="presOf" srcId="{390BB765-82D2-4E54-81FB-DA8EED235EC9}" destId="{B15C53C0-C7EB-445B-92E9-4E1097400BA5}" srcOrd="0" destOrd="0" presId="urn:microsoft.com/office/officeart/2005/8/layout/bProcess4"/>
    <dgm:cxn modelId="{0F94AD95-07D5-4C39-B342-3377692B3DAA}" type="presOf" srcId="{9C6A3309-E897-4674-A6E2-FA5F8C8CB933}" destId="{D0214B2E-98EB-4DBC-B959-BD590CAFCAC0}" srcOrd="0" destOrd="0" presId="urn:microsoft.com/office/officeart/2005/8/layout/bProcess4"/>
    <dgm:cxn modelId="{CA71A259-DE7B-4CD6-A3E0-6DF793AEC855}" type="presOf" srcId="{78406117-8CFD-47AE-BCF8-0AB7C8D23EAD}" destId="{D55DA0B5-B288-4EB3-A70F-7A28CA24067F}" srcOrd="0" destOrd="0" presId="urn:microsoft.com/office/officeart/2005/8/layout/bProcess4"/>
    <dgm:cxn modelId="{C194C69A-0B37-4BC4-9A9C-A82775A5E5C2}" type="presOf" srcId="{1EA83A80-9E82-4E6B-A678-5408A2DD61DC}" destId="{DB304C75-3685-4875-80F2-E22789CBB6A6}" srcOrd="0" destOrd="0" presId="urn:microsoft.com/office/officeart/2005/8/layout/bProcess4"/>
    <dgm:cxn modelId="{7752C87C-2107-47A0-91BA-71B99D60002F}" srcId="{5C69114D-2F7D-4758-8C81-764A5A85BC83}" destId="{98481479-900C-4C12-AB6A-2D2321BD58AA}" srcOrd="5" destOrd="0" parTransId="{C6F1EE44-51B0-4321-9A70-FAB1171C4026}" sibTransId="{4E1EEF7B-50A8-47A1-A2FE-1B5C688B20B3}"/>
    <dgm:cxn modelId="{2420EA85-E9DE-427E-9131-850F040BB82A}" type="presOf" srcId="{0DFB3D0E-B194-473A-9046-526E1EC90F09}" destId="{5F7B87A9-E7AF-4872-9310-6D1446EAAFDF}" srcOrd="0" destOrd="0" presId="urn:microsoft.com/office/officeart/2005/8/layout/bProcess4"/>
    <dgm:cxn modelId="{FA90BDA1-1472-4813-B264-BC20374BD868}" type="presOf" srcId="{4F508360-3EA3-4FC4-9392-680362201C1A}" destId="{D5309F2A-81BB-4503-9291-6DA622BC8CD9}" srcOrd="0" destOrd="0" presId="urn:microsoft.com/office/officeart/2005/8/layout/bProcess4"/>
    <dgm:cxn modelId="{E6DAD7A8-4E3D-4F83-9042-9C17AE6B807F}" type="presOf" srcId="{9ABCD92C-F9DE-4E99-AB6D-F2C96B9BE02B}" destId="{0502EF64-C493-4ECE-A859-4CB3BBF989B6}" srcOrd="0" destOrd="0" presId="urn:microsoft.com/office/officeart/2005/8/layout/bProcess4"/>
    <dgm:cxn modelId="{8C2AC655-5114-4165-B12F-E280001EC1BA}" type="presOf" srcId="{7A51BF9A-79B8-4F58-B046-40916180A3E4}" destId="{714D56A2-E69A-428B-BC78-C138CE807F7E}" srcOrd="0" destOrd="0" presId="urn:microsoft.com/office/officeart/2005/8/layout/bProcess4"/>
    <dgm:cxn modelId="{514663F7-9CF7-42D9-85F6-4C3EE1813C31}" type="presOf" srcId="{6BCFE255-7AA8-4BD9-ACEA-CFAF4F8FB94B}" destId="{0A98ECCA-4B0C-4C8C-9D21-2F30803F8F93}" srcOrd="0" destOrd="0" presId="urn:microsoft.com/office/officeart/2005/8/layout/bProcess4"/>
    <dgm:cxn modelId="{D480FDC2-F384-406F-8680-337684093880}" type="presOf" srcId="{98481479-900C-4C12-AB6A-2D2321BD58AA}" destId="{DEDA8D00-AE59-4B14-962A-21837967E535}" srcOrd="0" destOrd="0" presId="urn:microsoft.com/office/officeart/2005/8/layout/bProcess4"/>
    <dgm:cxn modelId="{9A7B016E-BF2F-4A1E-AC10-0AC41CBB9FE1}" type="presOf" srcId="{2F495A4E-11E4-4052-B261-4E728813D564}" destId="{7FE72D71-3A76-4BD1-8447-62E5EE2E09E7}" srcOrd="0" destOrd="0" presId="urn:microsoft.com/office/officeart/2005/8/layout/bProcess4"/>
    <dgm:cxn modelId="{A734F3EC-F37A-4E3B-856C-B3CE26299985}" type="presOf" srcId="{BC1D1AC4-C31C-4490-97B6-ADAD5040CDFD}" destId="{8FAF3BBD-24F2-487B-BC5B-2295D9E7FD90}" srcOrd="0" destOrd="0" presId="urn:microsoft.com/office/officeart/2005/8/layout/bProcess4"/>
    <dgm:cxn modelId="{DF8241E7-20A7-4D9E-BFDF-7567CDEA6FDA}" type="presOf" srcId="{08630EA1-E88D-476B-88A0-17297B597C2B}" destId="{5B2166C2-3DF6-49DD-B2EC-2CC3C4B77DA3}" srcOrd="0" destOrd="0" presId="urn:microsoft.com/office/officeart/2005/8/layout/bProcess4"/>
    <dgm:cxn modelId="{D418334C-F30F-4476-A829-52B0195DD019}" srcId="{5C69114D-2F7D-4758-8C81-764A5A85BC83}" destId="{7A51BF9A-79B8-4F58-B046-40916180A3E4}" srcOrd="9" destOrd="0" parTransId="{F7C12C17-D810-4F7A-8905-D23F842C4FEB}" sibTransId="{08630EA1-E88D-476B-88A0-17297B597C2B}"/>
    <dgm:cxn modelId="{EC9BD9DC-0348-41AD-867E-8E129CFBF879}" type="presOf" srcId="{AA63EF5D-A806-4ADA-BBCD-1015CD6FAE26}" destId="{C34DEC49-C02D-4545-9CEE-FF26E67A6890}" srcOrd="0" destOrd="0" presId="urn:microsoft.com/office/officeart/2005/8/layout/bProcess4"/>
    <dgm:cxn modelId="{5E6D0C95-E4E6-4DB6-9AF7-B868D435E389}" srcId="{5C69114D-2F7D-4758-8C81-764A5A85BC83}" destId="{E3EF19E6-17A4-483D-B6D0-57B871ACB61C}" srcOrd="6" destOrd="0" parTransId="{8AE4EB14-0187-412E-BB82-9041CC8F977A}" sibTransId="{2714C91F-7404-480F-9BE6-F7B97A7BE645}"/>
    <dgm:cxn modelId="{F805F728-10BE-40A7-9BB2-EB9E1531606A}" srcId="{5C69114D-2F7D-4758-8C81-764A5A85BC83}" destId="{AA63EF5D-A806-4ADA-BBCD-1015CD6FAE26}" srcOrd="10" destOrd="0" parTransId="{73559843-0177-4A05-91E9-05D27E23927D}" sibTransId="{BC1D1AC4-C31C-4490-97B6-ADAD5040CDFD}"/>
    <dgm:cxn modelId="{7C93D765-59B0-4B8E-970D-BCB010A966D3}" srcId="{5C69114D-2F7D-4758-8C81-764A5A85BC83}" destId="{6BCFE255-7AA8-4BD9-ACEA-CFAF4F8FB94B}" srcOrd="8" destOrd="0" parTransId="{7F923200-A601-4D2D-8B65-33865DEF0000}" sibTransId="{0EA0F662-787B-444E-A8E6-9D801B0550B9}"/>
    <dgm:cxn modelId="{3907C398-DFCE-423C-9A90-8227AF1656C8}" type="presOf" srcId="{CFC253E6-4EB2-42E7-AB46-96982CF9F79B}" destId="{F52ADD72-1374-4CF4-BB0A-651EDBD1D88B}" srcOrd="0" destOrd="0" presId="urn:microsoft.com/office/officeart/2005/8/layout/bProcess4"/>
    <dgm:cxn modelId="{16BD0AD8-F1AA-4579-AA97-6E77DBBE7070}" srcId="{5C69114D-2F7D-4758-8C81-764A5A85BC83}" destId="{78406117-8CFD-47AE-BCF8-0AB7C8D23EAD}" srcOrd="3" destOrd="0" parTransId="{09ADD23B-8FC5-4D4C-A314-06D1AB71D813}" sibTransId="{390BB765-82D2-4E54-81FB-DA8EED235EC9}"/>
    <dgm:cxn modelId="{AC562E1D-6327-4BC9-9AE3-B3B974288944}" srcId="{5C69114D-2F7D-4758-8C81-764A5A85BC83}" destId="{4F508360-3EA3-4FC4-9392-680362201C1A}" srcOrd="7" destOrd="0" parTransId="{DB2B3E8B-A69C-4EE5-9757-6CB62F61D34E}" sibTransId="{9ABCD92C-F9DE-4E99-AB6D-F2C96B9BE02B}"/>
    <dgm:cxn modelId="{7929246F-6442-4B02-88E4-EB575E1CEC15}" type="presOf" srcId="{50381C2E-3422-4A62-BF2C-7CAE8B8495D9}" destId="{B2DBE4B5-41DE-4E80-A2C2-E42B28C4596A}" srcOrd="0" destOrd="0" presId="urn:microsoft.com/office/officeart/2005/8/layout/bProcess4"/>
    <dgm:cxn modelId="{D245238A-B8B9-4D8F-B23D-779114891097}" type="presOf" srcId="{CB679C89-F292-40D4-AF4C-91A351A2532E}" destId="{55CF9E87-68B4-42EE-BA6C-1DAA1E7DD417}" srcOrd="0" destOrd="0" presId="urn:microsoft.com/office/officeart/2005/8/layout/bProcess4"/>
    <dgm:cxn modelId="{EC50DB0B-02DB-469A-821F-1BEE1EC757A0}" type="presOf" srcId="{2714C91F-7404-480F-9BE6-F7B97A7BE645}" destId="{C2959493-A8DA-4A53-9F28-EE50D509C32D}" srcOrd="0" destOrd="0" presId="urn:microsoft.com/office/officeart/2005/8/layout/bProcess4"/>
    <dgm:cxn modelId="{E34E8EAE-31BE-4103-861C-E0E5664072A1}" type="presParOf" srcId="{5D7D2F49-17F1-4CE9-997C-90F20E4715FE}" destId="{2A673F56-2300-4551-B246-2B7A44F973C9}" srcOrd="0" destOrd="0" presId="urn:microsoft.com/office/officeart/2005/8/layout/bProcess4"/>
    <dgm:cxn modelId="{0AF24484-AEA2-4582-9CBC-BD96A9EBB378}" type="presParOf" srcId="{2A673F56-2300-4551-B246-2B7A44F973C9}" destId="{C5F01504-6ACA-493B-BF3A-4D26100F87AC}" srcOrd="0" destOrd="0" presId="urn:microsoft.com/office/officeart/2005/8/layout/bProcess4"/>
    <dgm:cxn modelId="{068298F9-65AD-46F3-AC65-25218A38C6FD}" type="presParOf" srcId="{2A673F56-2300-4551-B246-2B7A44F973C9}" destId="{55CF9E87-68B4-42EE-BA6C-1DAA1E7DD417}" srcOrd="1" destOrd="0" presId="urn:microsoft.com/office/officeart/2005/8/layout/bProcess4"/>
    <dgm:cxn modelId="{3483DC69-A9D0-466F-980A-C5C919CD4A5C}" type="presParOf" srcId="{5D7D2F49-17F1-4CE9-997C-90F20E4715FE}" destId="{30008444-6F9B-4340-A9E4-3F3825199409}" srcOrd="1" destOrd="0" presId="urn:microsoft.com/office/officeart/2005/8/layout/bProcess4"/>
    <dgm:cxn modelId="{DF8E3932-5D27-4C23-8104-BC4E528A56CA}" type="presParOf" srcId="{5D7D2F49-17F1-4CE9-997C-90F20E4715FE}" destId="{2720B8AC-DA7B-491D-B676-B904282BECC6}" srcOrd="2" destOrd="0" presId="urn:microsoft.com/office/officeart/2005/8/layout/bProcess4"/>
    <dgm:cxn modelId="{1B450D04-C7A4-4FA0-A4D7-60C5483BCA73}" type="presParOf" srcId="{2720B8AC-DA7B-491D-B676-B904282BECC6}" destId="{3FEAF165-4BD5-48B7-8143-85E546DE7740}" srcOrd="0" destOrd="0" presId="urn:microsoft.com/office/officeart/2005/8/layout/bProcess4"/>
    <dgm:cxn modelId="{9B04FAFE-33C1-4C02-9E85-0C11AF703751}" type="presParOf" srcId="{2720B8AC-DA7B-491D-B676-B904282BECC6}" destId="{D0214B2E-98EB-4DBC-B959-BD590CAFCAC0}" srcOrd="1" destOrd="0" presId="urn:microsoft.com/office/officeart/2005/8/layout/bProcess4"/>
    <dgm:cxn modelId="{7B0023B8-5E83-4308-B214-3824CBF0FB75}" type="presParOf" srcId="{5D7D2F49-17F1-4CE9-997C-90F20E4715FE}" destId="{7FE72D71-3A76-4BD1-8447-62E5EE2E09E7}" srcOrd="3" destOrd="0" presId="urn:microsoft.com/office/officeart/2005/8/layout/bProcess4"/>
    <dgm:cxn modelId="{06ED2DAD-F33E-4ED9-8C22-7E2815EAF86A}" type="presParOf" srcId="{5D7D2F49-17F1-4CE9-997C-90F20E4715FE}" destId="{F0381C73-F3B3-4F0B-B52F-2C7EC5885AF8}" srcOrd="4" destOrd="0" presId="urn:microsoft.com/office/officeart/2005/8/layout/bProcess4"/>
    <dgm:cxn modelId="{78AAF79C-E47E-422F-A377-A7819CA4AA90}" type="presParOf" srcId="{F0381C73-F3B3-4F0B-B52F-2C7EC5885AF8}" destId="{20FCDF0C-DCB6-4240-AA2C-7AA71948E56D}" srcOrd="0" destOrd="0" presId="urn:microsoft.com/office/officeart/2005/8/layout/bProcess4"/>
    <dgm:cxn modelId="{C132D9EC-B65F-4877-B67C-DC6EF94BB1A6}" type="presParOf" srcId="{F0381C73-F3B3-4F0B-B52F-2C7EC5885AF8}" destId="{5F7B87A9-E7AF-4872-9310-6D1446EAAFDF}" srcOrd="1" destOrd="0" presId="urn:microsoft.com/office/officeart/2005/8/layout/bProcess4"/>
    <dgm:cxn modelId="{412FE59B-C145-4D59-9596-52872A10D8DD}" type="presParOf" srcId="{5D7D2F49-17F1-4CE9-997C-90F20E4715FE}" destId="{DB304C75-3685-4875-80F2-E22789CBB6A6}" srcOrd="5" destOrd="0" presId="urn:microsoft.com/office/officeart/2005/8/layout/bProcess4"/>
    <dgm:cxn modelId="{1DBC9F11-0D0D-4491-8E8A-FA55CBDB4984}" type="presParOf" srcId="{5D7D2F49-17F1-4CE9-997C-90F20E4715FE}" destId="{61A9ACDA-7DC1-499E-AD2E-72FF6624BF66}" srcOrd="6" destOrd="0" presId="urn:microsoft.com/office/officeart/2005/8/layout/bProcess4"/>
    <dgm:cxn modelId="{271AAF90-7722-46BC-8F1A-35DD10B8AE89}" type="presParOf" srcId="{61A9ACDA-7DC1-499E-AD2E-72FF6624BF66}" destId="{93F01ECE-6F67-4D51-8D57-F1CD102C8223}" srcOrd="0" destOrd="0" presId="urn:microsoft.com/office/officeart/2005/8/layout/bProcess4"/>
    <dgm:cxn modelId="{795CE667-6EBF-455F-9D65-61AE41E79FEC}" type="presParOf" srcId="{61A9ACDA-7DC1-499E-AD2E-72FF6624BF66}" destId="{D55DA0B5-B288-4EB3-A70F-7A28CA24067F}" srcOrd="1" destOrd="0" presId="urn:microsoft.com/office/officeart/2005/8/layout/bProcess4"/>
    <dgm:cxn modelId="{9AD18CB9-BC04-473F-B82A-C83A7768D034}" type="presParOf" srcId="{5D7D2F49-17F1-4CE9-997C-90F20E4715FE}" destId="{B15C53C0-C7EB-445B-92E9-4E1097400BA5}" srcOrd="7" destOrd="0" presId="urn:microsoft.com/office/officeart/2005/8/layout/bProcess4"/>
    <dgm:cxn modelId="{0358AD01-70E7-4894-BBC7-B9DD37E84783}" type="presParOf" srcId="{5D7D2F49-17F1-4CE9-997C-90F20E4715FE}" destId="{755B5079-9FA4-401A-A88C-8D8F5F37DD66}" srcOrd="8" destOrd="0" presId="urn:microsoft.com/office/officeart/2005/8/layout/bProcess4"/>
    <dgm:cxn modelId="{6A219C44-E94B-479E-AC32-3D405200E37C}" type="presParOf" srcId="{755B5079-9FA4-401A-A88C-8D8F5F37DD66}" destId="{C32DB23D-9DD1-4730-921A-BA83000D7FC1}" srcOrd="0" destOrd="0" presId="urn:microsoft.com/office/officeart/2005/8/layout/bProcess4"/>
    <dgm:cxn modelId="{825421EE-39B4-44DA-9201-815F005EC24D}" type="presParOf" srcId="{755B5079-9FA4-401A-A88C-8D8F5F37DD66}" destId="{B2DBE4B5-41DE-4E80-A2C2-E42B28C4596A}" srcOrd="1" destOrd="0" presId="urn:microsoft.com/office/officeart/2005/8/layout/bProcess4"/>
    <dgm:cxn modelId="{6FFE5335-4352-4749-9D56-DE2FCBE2F33E}" type="presParOf" srcId="{5D7D2F49-17F1-4CE9-997C-90F20E4715FE}" destId="{F52ADD72-1374-4CF4-BB0A-651EDBD1D88B}" srcOrd="9" destOrd="0" presId="urn:microsoft.com/office/officeart/2005/8/layout/bProcess4"/>
    <dgm:cxn modelId="{3EB63C09-223D-49F8-A631-2C1AD040B2BA}" type="presParOf" srcId="{5D7D2F49-17F1-4CE9-997C-90F20E4715FE}" destId="{35CD668D-7F41-43C3-A144-364B211F5365}" srcOrd="10" destOrd="0" presId="urn:microsoft.com/office/officeart/2005/8/layout/bProcess4"/>
    <dgm:cxn modelId="{8D279302-DB67-43F7-9071-93B40CDCBC0E}" type="presParOf" srcId="{35CD668D-7F41-43C3-A144-364B211F5365}" destId="{DE07D832-E1F1-4BAD-A977-66F2B4F24168}" srcOrd="0" destOrd="0" presId="urn:microsoft.com/office/officeart/2005/8/layout/bProcess4"/>
    <dgm:cxn modelId="{3B523041-06B9-4D41-AA4B-782E53958D29}" type="presParOf" srcId="{35CD668D-7F41-43C3-A144-364B211F5365}" destId="{DEDA8D00-AE59-4B14-962A-21837967E535}" srcOrd="1" destOrd="0" presId="urn:microsoft.com/office/officeart/2005/8/layout/bProcess4"/>
    <dgm:cxn modelId="{BC0C041A-5EF5-4690-A4A1-B8E36AE8F96C}" type="presParOf" srcId="{5D7D2F49-17F1-4CE9-997C-90F20E4715FE}" destId="{B99DF8D8-9F9F-42AC-B1D5-E6B694C8AC2D}" srcOrd="11" destOrd="0" presId="urn:microsoft.com/office/officeart/2005/8/layout/bProcess4"/>
    <dgm:cxn modelId="{C14EEA8A-2191-4B3E-8843-1CF9767A15AA}" type="presParOf" srcId="{5D7D2F49-17F1-4CE9-997C-90F20E4715FE}" destId="{7FC0B073-B414-4CEC-B931-90D015BFFF0F}" srcOrd="12" destOrd="0" presId="urn:microsoft.com/office/officeart/2005/8/layout/bProcess4"/>
    <dgm:cxn modelId="{2DE82815-0DC8-464D-B0BE-0FE9C86EB5CF}" type="presParOf" srcId="{7FC0B073-B414-4CEC-B931-90D015BFFF0F}" destId="{DB85DF78-2868-4447-92D0-0449839D0E89}" srcOrd="0" destOrd="0" presId="urn:microsoft.com/office/officeart/2005/8/layout/bProcess4"/>
    <dgm:cxn modelId="{76E746A6-B8D6-4D0C-A2F5-024D5D40020A}" type="presParOf" srcId="{7FC0B073-B414-4CEC-B931-90D015BFFF0F}" destId="{9CC887A6-8137-48D8-BA7D-1C99D6C5B9A6}" srcOrd="1" destOrd="0" presId="urn:microsoft.com/office/officeart/2005/8/layout/bProcess4"/>
    <dgm:cxn modelId="{62FED8E2-DA7B-4FB5-AD3D-C292A1D23F01}" type="presParOf" srcId="{5D7D2F49-17F1-4CE9-997C-90F20E4715FE}" destId="{C2959493-A8DA-4A53-9F28-EE50D509C32D}" srcOrd="13" destOrd="0" presId="urn:microsoft.com/office/officeart/2005/8/layout/bProcess4"/>
    <dgm:cxn modelId="{BD6A09DB-D690-4902-9F8D-DFB061618449}" type="presParOf" srcId="{5D7D2F49-17F1-4CE9-997C-90F20E4715FE}" destId="{706C9F5E-36BE-4323-8879-F9D0C69CD423}" srcOrd="14" destOrd="0" presId="urn:microsoft.com/office/officeart/2005/8/layout/bProcess4"/>
    <dgm:cxn modelId="{A71A1B52-B5A2-430B-A8FB-A6668A570191}" type="presParOf" srcId="{706C9F5E-36BE-4323-8879-F9D0C69CD423}" destId="{95FDCC94-D894-4761-8ECB-8E8A5B48CF37}" srcOrd="0" destOrd="0" presId="urn:microsoft.com/office/officeart/2005/8/layout/bProcess4"/>
    <dgm:cxn modelId="{BFBED416-E4F9-4E1D-85DA-0669FF2822C4}" type="presParOf" srcId="{706C9F5E-36BE-4323-8879-F9D0C69CD423}" destId="{D5309F2A-81BB-4503-9291-6DA622BC8CD9}" srcOrd="1" destOrd="0" presId="urn:microsoft.com/office/officeart/2005/8/layout/bProcess4"/>
    <dgm:cxn modelId="{6B370C81-D171-49AB-BDA3-28BB38DEF68D}" type="presParOf" srcId="{5D7D2F49-17F1-4CE9-997C-90F20E4715FE}" destId="{0502EF64-C493-4ECE-A859-4CB3BBF989B6}" srcOrd="15" destOrd="0" presId="urn:microsoft.com/office/officeart/2005/8/layout/bProcess4"/>
    <dgm:cxn modelId="{F1520022-897F-4254-8B5E-99CC13C0DA66}" type="presParOf" srcId="{5D7D2F49-17F1-4CE9-997C-90F20E4715FE}" destId="{1F791D1E-E38F-4E39-974A-BA7524ABFEB9}" srcOrd="16" destOrd="0" presId="urn:microsoft.com/office/officeart/2005/8/layout/bProcess4"/>
    <dgm:cxn modelId="{7B0C24FF-0065-488E-89FD-8F84C03BA253}" type="presParOf" srcId="{1F791D1E-E38F-4E39-974A-BA7524ABFEB9}" destId="{E4A27BE0-A617-445F-930B-F929523BE0D4}" srcOrd="0" destOrd="0" presId="urn:microsoft.com/office/officeart/2005/8/layout/bProcess4"/>
    <dgm:cxn modelId="{B34DD43F-BC37-4AA2-A9FC-36E3CC64D6F5}" type="presParOf" srcId="{1F791D1E-E38F-4E39-974A-BA7524ABFEB9}" destId="{0A98ECCA-4B0C-4C8C-9D21-2F30803F8F93}" srcOrd="1" destOrd="0" presId="urn:microsoft.com/office/officeart/2005/8/layout/bProcess4"/>
    <dgm:cxn modelId="{43617F4F-F823-4359-A1DB-BCC2E18C10B3}" type="presParOf" srcId="{5D7D2F49-17F1-4CE9-997C-90F20E4715FE}" destId="{67B638DF-9D9E-43B2-876D-B1BA1BD86FD8}" srcOrd="17" destOrd="0" presId="urn:microsoft.com/office/officeart/2005/8/layout/bProcess4"/>
    <dgm:cxn modelId="{F0E9DDFF-D4A1-4F7B-BCA3-B7AD4C0B4E0C}" type="presParOf" srcId="{5D7D2F49-17F1-4CE9-997C-90F20E4715FE}" destId="{6CE5F27C-ECDA-4E50-BFC7-51699D15E712}" srcOrd="18" destOrd="0" presId="urn:microsoft.com/office/officeart/2005/8/layout/bProcess4"/>
    <dgm:cxn modelId="{B9608692-3F01-46FA-AA45-40271301201B}" type="presParOf" srcId="{6CE5F27C-ECDA-4E50-BFC7-51699D15E712}" destId="{FA32CB42-0EA6-4385-A8B2-3F84001CD887}" srcOrd="0" destOrd="0" presId="urn:microsoft.com/office/officeart/2005/8/layout/bProcess4"/>
    <dgm:cxn modelId="{DDA5873F-3B8A-4F74-AF9F-3C745F39D6D6}" type="presParOf" srcId="{6CE5F27C-ECDA-4E50-BFC7-51699D15E712}" destId="{714D56A2-E69A-428B-BC78-C138CE807F7E}" srcOrd="1" destOrd="0" presId="urn:microsoft.com/office/officeart/2005/8/layout/bProcess4"/>
    <dgm:cxn modelId="{9A1FB655-2A85-46DB-945F-78FF9E9504EA}" type="presParOf" srcId="{5D7D2F49-17F1-4CE9-997C-90F20E4715FE}" destId="{5B2166C2-3DF6-49DD-B2EC-2CC3C4B77DA3}" srcOrd="19" destOrd="0" presId="urn:microsoft.com/office/officeart/2005/8/layout/bProcess4"/>
    <dgm:cxn modelId="{D06538D7-A4B7-4BD3-A41B-D595645D7342}" type="presParOf" srcId="{5D7D2F49-17F1-4CE9-997C-90F20E4715FE}" destId="{3F45E470-09D3-40FF-88BF-7F95D52573B4}" srcOrd="20" destOrd="0" presId="urn:microsoft.com/office/officeart/2005/8/layout/bProcess4"/>
    <dgm:cxn modelId="{1C88646A-E0A6-4F4C-8ADF-189E949E95B2}" type="presParOf" srcId="{3F45E470-09D3-40FF-88BF-7F95D52573B4}" destId="{B27A39DD-BEE0-446C-8D7B-97AC3B170C43}" srcOrd="0" destOrd="0" presId="urn:microsoft.com/office/officeart/2005/8/layout/bProcess4"/>
    <dgm:cxn modelId="{5441BA07-C950-4A74-8A26-52A2A9159C6E}" type="presParOf" srcId="{3F45E470-09D3-40FF-88BF-7F95D52573B4}" destId="{C34DEC49-C02D-4545-9CEE-FF26E67A6890}" srcOrd="1" destOrd="0" presId="urn:microsoft.com/office/officeart/2005/8/layout/bProcess4"/>
    <dgm:cxn modelId="{9B7E7E49-0F18-4D35-B3D6-D7CCD97C083F}" type="presParOf" srcId="{5D7D2F49-17F1-4CE9-997C-90F20E4715FE}" destId="{8FAF3BBD-24F2-487B-BC5B-2295D9E7FD90}" srcOrd="21" destOrd="0" presId="urn:microsoft.com/office/officeart/2005/8/layout/bProcess4"/>
    <dgm:cxn modelId="{419EBF82-4718-457B-80F6-3569C6E936EF}" type="presParOf" srcId="{5D7D2F49-17F1-4CE9-997C-90F20E4715FE}" destId="{98450FCB-5F03-4540-9AF2-8709FD4EA16E}" srcOrd="22" destOrd="0" presId="urn:microsoft.com/office/officeart/2005/8/layout/bProcess4"/>
    <dgm:cxn modelId="{2470487A-10D4-447A-9D2B-6C26CB7FE1C0}" type="presParOf" srcId="{98450FCB-5F03-4540-9AF2-8709FD4EA16E}" destId="{A30A93BF-A837-4C91-A674-BC6DCF482B95}" srcOrd="0" destOrd="0" presId="urn:microsoft.com/office/officeart/2005/8/layout/bProcess4"/>
    <dgm:cxn modelId="{F313930B-7F21-4AE6-ACF5-B4C5AAAA7985}" type="presParOf" srcId="{98450FCB-5F03-4540-9AF2-8709FD4EA16E}" destId="{E7609FBB-6979-4CAC-9CBF-526B08522F1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39A80-9BC3-41E4-A5B4-315218133DD0}">
      <dsp:nvSpPr>
        <dsp:cNvPr id="0" name=""/>
        <dsp:cNvSpPr/>
      </dsp:nvSpPr>
      <dsp:spPr>
        <a:xfrm>
          <a:off x="1845557" y="294872"/>
          <a:ext cx="3810663" cy="3810663"/>
        </a:xfrm>
        <a:prstGeom prst="pie">
          <a:avLst>
            <a:gd name="adj1" fmla="val 16200000"/>
            <a:gd name="adj2" fmla="val 18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There are 365 days in it.</a:t>
          </a:r>
          <a:endParaRPr lang="cs-CZ" sz="2100" kern="1200" dirty="0"/>
        </a:p>
      </dsp:txBody>
      <dsp:txXfrm>
        <a:off x="3853868" y="1102370"/>
        <a:ext cx="1360951" cy="1134126"/>
      </dsp:txXfrm>
    </dsp:sp>
    <dsp:sp modelId="{4143528C-5B30-437F-B3B6-0B5EE23A1B16}">
      <dsp:nvSpPr>
        <dsp:cNvPr id="0" name=""/>
        <dsp:cNvSpPr/>
      </dsp:nvSpPr>
      <dsp:spPr>
        <a:xfrm>
          <a:off x="1800190" y="432034"/>
          <a:ext cx="3810663" cy="3810663"/>
        </a:xfrm>
        <a:prstGeom prst="pie">
          <a:avLst>
            <a:gd name="adj1" fmla="val 1800000"/>
            <a:gd name="adj2" fmla="val 900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There are 52 weeks in it.</a:t>
          </a:r>
          <a:endParaRPr lang="cs-CZ" sz="2100" kern="1200" dirty="0"/>
        </a:p>
      </dsp:txBody>
      <dsp:txXfrm>
        <a:off x="2707491" y="2904429"/>
        <a:ext cx="2041426" cy="998030"/>
      </dsp:txXfrm>
    </dsp:sp>
    <dsp:sp modelId="{E8A9F145-A3AB-4A39-9619-799BE40F8C5D}">
      <dsp:nvSpPr>
        <dsp:cNvPr id="0" name=""/>
        <dsp:cNvSpPr/>
      </dsp:nvSpPr>
      <dsp:spPr>
        <a:xfrm>
          <a:off x="1662910" y="258747"/>
          <a:ext cx="3810663" cy="3810663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There are 12 months in it.</a:t>
          </a:r>
          <a:endParaRPr lang="cs-CZ" sz="2100" kern="1200" dirty="0"/>
        </a:p>
      </dsp:txBody>
      <dsp:txXfrm>
        <a:off x="2104312" y="1066245"/>
        <a:ext cx="1360951" cy="1134126"/>
      </dsp:txXfrm>
    </dsp:sp>
    <dsp:sp modelId="{358A5335-9A86-4A5C-82B5-B428E24BD907}">
      <dsp:nvSpPr>
        <dsp:cNvPr id="0" name=""/>
        <dsp:cNvSpPr/>
      </dsp:nvSpPr>
      <dsp:spPr>
        <a:xfrm>
          <a:off x="1609974" y="58974"/>
          <a:ext cx="4282459" cy="428245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DFB03-1CC0-443B-8A2C-718750AA681B}">
      <dsp:nvSpPr>
        <dsp:cNvPr id="0" name=""/>
        <dsp:cNvSpPr/>
      </dsp:nvSpPr>
      <dsp:spPr>
        <a:xfrm>
          <a:off x="1564292" y="195895"/>
          <a:ext cx="4282459" cy="428245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DC91E-C24A-453E-9A85-EAF2B47E3B22}">
      <dsp:nvSpPr>
        <dsp:cNvPr id="0" name=""/>
        <dsp:cNvSpPr/>
      </dsp:nvSpPr>
      <dsp:spPr>
        <a:xfrm>
          <a:off x="1426698" y="22849"/>
          <a:ext cx="4282459" cy="428245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52649-0474-40D2-B676-F0CDCD9758E8}">
      <dsp:nvSpPr>
        <dsp:cNvPr id="0" name=""/>
        <dsp:cNvSpPr/>
      </dsp:nvSpPr>
      <dsp:spPr>
        <a:xfrm>
          <a:off x="1450615" y="469285"/>
          <a:ext cx="3125428" cy="3125428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9A4E8-37D6-480E-B66B-6C89929BCF90}">
      <dsp:nvSpPr>
        <dsp:cNvPr id="0" name=""/>
        <dsp:cNvSpPr/>
      </dsp:nvSpPr>
      <dsp:spPr>
        <a:xfrm>
          <a:off x="1450615" y="469285"/>
          <a:ext cx="3125428" cy="3125428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048A4-B1D4-4438-833F-DFDD41DF3637}">
      <dsp:nvSpPr>
        <dsp:cNvPr id="0" name=""/>
        <dsp:cNvSpPr/>
      </dsp:nvSpPr>
      <dsp:spPr>
        <a:xfrm>
          <a:off x="1498709" y="470043"/>
          <a:ext cx="3125428" cy="3125428"/>
        </a:xfrm>
        <a:prstGeom prst="blockArc">
          <a:avLst>
            <a:gd name="adj1" fmla="val 21561976"/>
            <a:gd name="adj2" fmla="val 5508331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171F1-0A4A-4E4A-9EDE-E1F8C0464A14}">
      <dsp:nvSpPr>
        <dsp:cNvPr id="0" name=""/>
        <dsp:cNvSpPr/>
      </dsp:nvSpPr>
      <dsp:spPr>
        <a:xfrm>
          <a:off x="1498693" y="468528"/>
          <a:ext cx="3125428" cy="3125428"/>
        </a:xfrm>
        <a:prstGeom prst="blockArc">
          <a:avLst>
            <a:gd name="adj1" fmla="val 16091705"/>
            <a:gd name="adj2" fmla="val 21565389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9DDC1-2D42-4C3D-8F4B-CC2EC47D337C}">
      <dsp:nvSpPr>
        <dsp:cNvPr id="0" name=""/>
        <dsp:cNvSpPr/>
      </dsp:nvSpPr>
      <dsp:spPr>
        <a:xfrm>
          <a:off x="2293745" y="1312416"/>
          <a:ext cx="1439167" cy="1439167"/>
        </a:xfrm>
        <a:prstGeom prst="ellipse">
          <a:avLst/>
        </a:prstGeom>
        <a:solidFill>
          <a:schemeClr val="lt1"/>
        </a:solidFill>
        <a:ln w="25400" cap="flat" cmpd="sng" algn="ctr">
          <a:solidFill>
            <a:schemeClr val="dk1"/>
          </a:solidFill>
          <a:prstDash val="solid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A YEAR</a:t>
          </a:r>
          <a:endParaRPr lang="en-GB" sz="2000" kern="12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504506" y="1523177"/>
        <a:ext cx="1017645" cy="1017645"/>
      </dsp:txXfrm>
    </dsp:sp>
    <dsp:sp modelId="{9A623BAF-ABEA-4AC7-B15B-CE5AD497112D}">
      <dsp:nvSpPr>
        <dsp:cNvPr id="0" name=""/>
        <dsp:cNvSpPr/>
      </dsp:nvSpPr>
      <dsp:spPr>
        <a:xfrm>
          <a:off x="2316912" y="1843"/>
          <a:ext cx="1392835" cy="1007417"/>
        </a:xfrm>
        <a:prstGeom prst="ellipse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SPRING</a:t>
          </a:r>
          <a:endParaRPr lang="en-GB" sz="20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520888" y="149376"/>
        <a:ext cx="984883" cy="712351"/>
      </dsp:txXfrm>
    </dsp:sp>
    <dsp:sp modelId="{0CEC321F-7078-4192-A0EF-0AAF1E23AFF6}">
      <dsp:nvSpPr>
        <dsp:cNvPr id="0" name=""/>
        <dsp:cNvSpPr/>
      </dsp:nvSpPr>
      <dsp:spPr>
        <a:xfrm>
          <a:off x="3816423" y="1512165"/>
          <a:ext cx="1542708" cy="1007417"/>
        </a:xfrm>
        <a:prstGeom prst="ellipse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SUMMER</a:t>
          </a:r>
          <a:endParaRPr lang="en-GB" sz="20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042347" y="1659698"/>
        <a:ext cx="1090860" cy="712351"/>
      </dsp:txXfrm>
    </dsp:sp>
    <dsp:sp modelId="{F91BEA30-D466-41BD-BED9-944813042AFC}">
      <dsp:nvSpPr>
        <dsp:cNvPr id="0" name=""/>
        <dsp:cNvSpPr/>
      </dsp:nvSpPr>
      <dsp:spPr>
        <a:xfrm>
          <a:off x="2255096" y="3054738"/>
          <a:ext cx="1516465" cy="1007417"/>
        </a:xfrm>
        <a:prstGeom prst="ellipse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AUTUMN</a:t>
          </a:r>
          <a:endParaRPr lang="en-GB" sz="20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477177" y="3202271"/>
        <a:ext cx="1072303" cy="712351"/>
      </dsp:txXfrm>
    </dsp:sp>
    <dsp:sp modelId="{A35A41BA-77F6-4FB2-BB4A-1F1185F9B447}">
      <dsp:nvSpPr>
        <dsp:cNvPr id="0" name=""/>
        <dsp:cNvSpPr/>
      </dsp:nvSpPr>
      <dsp:spPr>
        <a:xfrm>
          <a:off x="784868" y="1528291"/>
          <a:ext cx="1404027" cy="1007417"/>
        </a:xfrm>
        <a:prstGeom prst="ellipse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WINTER</a:t>
          </a:r>
          <a:endParaRPr lang="en-GB" sz="2000" kern="12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990483" y="1675824"/>
        <a:ext cx="992797" cy="7123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8C56E-D6BA-4ECB-84E1-E9E9CFC68CC0}">
      <dsp:nvSpPr>
        <dsp:cNvPr id="0" name=""/>
        <dsp:cNvSpPr/>
      </dsp:nvSpPr>
      <dsp:spPr>
        <a:xfrm>
          <a:off x="942913" y="475982"/>
          <a:ext cx="3828131" cy="3828131"/>
        </a:xfrm>
        <a:prstGeom prst="blockArc">
          <a:avLst>
            <a:gd name="adj1" fmla="val 12757922"/>
            <a:gd name="adj2" fmla="val 16450850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EE502-CC48-4BD6-AA42-35CD3577D110}">
      <dsp:nvSpPr>
        <dsp:cNvPr id="0" name=""/>
        <dsp:cNvSpPr/>
      </dsp:nvSpPr>
      <dsp:spPr>
        <a:xfrm>
          <a:off x="859787" y="595349"/>
          <a:ext cx="3828131" cy="3828131"/>
        </a:xfrm>
        <a:prstGeom prst="blockArc">
          <a:avLst>
            <a:gd name="adj1" fmla="val 10089468"/>
            <a:gd name="adj2" fmla="val 13024435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74F4C-E234-4F09-BF7C-1858AB5D7363}">
      <dsp:nvSpPr>
        <dsp:cNvPr id="0" name=""/>
        <dsp:cNvSpPr/>
      </dsp:nvSpPr>
      <dsp:spPr>
        <a:xfrm>
          <a:off x="787293" y="340653"/>
          <a:ext cx="3828131" cy="3828131"/>
        </a:xfrm>
        <a:prstGeom prst="blockArc">
          <a:avLst>
            <a:gd name="adj1" fmla="val 6122104"/>
            <a:gd name="adj2" fmla="val 9603994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9366A-1505-4173-A820-71ED62A0436B}">
      <dsp:nvSpPr>
        <dsp:cNvPr id="0" name=""/>
        <dsp:cNvSpPr/>
      </dsp:nvSpPr>
      <dsp:spPr>
        <a:xfrm>
          <a:off x="1297947" y="530361"/>
          <a:ext cx="3828131" cy="3828131"/>
        </a:xfrm>
        <a:prstGeom prst="blockArc">
          <a:avLst>
            <a:gd name="adj1" fmla="val 3059212"/>
            <a:gd name="adj2" fmla="val 7123496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D44F3-4E1E-4814-A2B0-4D8FB05F0A24}">
      <dsp:nvSpPr>
        <dsp:cNvPr id="0" name=""/>
        <dsp:cNvSpPr/>
      </dsp:nvSpPr>
      <dsp:spPr>
        <a:xfrm>
          <a:off x="1351043" y="488900"/>
          <a:ext cx="3828131" cy="3828131"/>
        </a:xfrm>
        <a:prstGeom prst="blockArc">
          <a:avLst>
            <a:gd name="adj1" fmla="val 373603"/>
            <a:gd name="adj2" fmla="val 3182616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C7F34-A20D-4412-97C9-FF9DC05D4B48}">
      <dsp:nvSpPr>
        <dsp:cNvPr id="0" name=""/>
        <dsp:cNvSpPr/>
      </dsp:nvSpPr>
      <dsp:spPr>
        <a:xfrm>
          <a:off x="1354894" y="456256"/>
          <a:ext cx="3828131" cy="3828131"/>
        </a:xfrm>
        <a:prstGeom prst="blockArc">
          <a:avLst>
            <a:gd name="adj1" fmla="val 19020955"/>
            <a:gd name="adj2" fmla="val 433815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171F1-0A4A-4E4A-9EDE-E1F8C0464A14}">
      <dsp:nvSpPr>
        <dsp:cNvPr id="0" name=""/>
        <dsp:cNvSpPr/>
      </dsp:nvSpPr>
      <dsp:spPr>
        <a:xfrm>
          <a:off x="1375073" y="418273"/>
          <a:ext cx="3828131" cy="3828131"/>
        </a:xfrm>
        <a:prstGeom prst="blockArc">
          <a:avLst>
            <a:gd name="adj1" fmla="val 15687410"/>
            <a:gd name="adj2" fmla="val 19011186"/>
            <a:gd name="adj3" fmla="val 389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9DDC1-2D42-4C3D-8F4B-CC2EC47D337C}">
      <dsp:nvSpPr>
        <dsp:cNvPr id="0" name=""/>
        <dsp:cNvSpPr/>
      </dsp:nvSpPr>
      <dsp:spPr>
        <a:xfrm>
          <a:off x="2221486" y="1656764"/>
          <a:ext cx="1480839" cy="1480839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 WEEK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438350" y="1873628"/>
        <a:ext cx="1047111" cy="1047111"/>
      </dsp:txXfrm>
    </dsp:sp>
    <dsp:sp modelId="{9A623BAF-ABEA-4AC7-B15B-CE5AD497112D}">
      <dsp:nvSpPr>
        <dsp:cNvPr id="0" name=""/>
        <dsp:cNvSpPr/>
      </dsp:nvSpPr>
      <dsp:spPr>
        <a:xfrm>
          <a:off x="2309100" y="0"/>
          <a:ext cx="1369405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Monday</a:t>
          </a:r>
          <a:endParaRPr lang="en-GB" sz="1800" kern="12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509645" y="151805"/>
        <a:ext cx="968315" cy="732977"/>
      </dsp:txXfrm>
    </dsp:sp>
    <dsp:sp modelId="{8378ACB2-D2B6-4223-9A79-FA848BB245F8}">
      <dsp:nvSpPr>
        <dsp:cNvPr id="0" name=""/>
        <dsp:cNvSpPr/>
      </dsp:nvSpPr>
      <dsp:spPr>
        <a:xfrm>
          <a:off x="3923989" y="572470"/>
          <a:ext cx="1435788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Tuesday</a:t>
          </a:r>
          <a:endParaRPr lang="en-GB" sz="1800" kern="12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134255" y="724275"/>
        <a:ext cx="1015256" cy="732977"/>
      </dsp:txXfrm>
    </dsp:sp>
    <dsp:sp modelId="{BEF3CE66-CFA1-4C5C-90E0-74F6CBCBDE3E}">
      <dsp:nvSpPr>
        <dsp:cNvPr id="0" name=""/>
        <dsp:cNvSpPr/>
      </dsp:nvSpPr>
      <dsp:spPr>
        <a:xfrm>
          <a:off x="4165572" y="2088230"/>
          <a:ext cx="1930427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Wednesday</a:t>
          </a:r>
          <a:endParaRPr lang="en-GB" sz="1800" kern="12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448276" y="2240035"/>
        <a:ext cx="1365019" cy="732977"/>
      </dsp:txXfrm>
    </dsp:sp>
    <dsp:sp modelId="{1E9E00DD-2FE5-4B46-B88D-D90B10A5801B}">
      <dsp:nvSpPr>
        <dsp:cNvPr id="0" name=""/>
        <dsp:cNvSpPr/>
      </dsp:nvSpPr>
      <dsp:spPr>
        <a:xfrm>
          <a:off x="3600398" y="3384370"/>
          <a:ext cx="1586052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Thursday</a:t>
          </a:r>
          <a:endParaRPr lang="en-GB" sz="1800" kern="12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3832670" y="3536175"/>
        <a:ext cx="1121508" cy="732977"/>
      </dsp:txXfrm>
    </dsp:sp>
    <dsp:sp modelId="{F2D03B46-EA0B-4AC8-8C5D-032020CB48A9}">
      <dsp:nvSpPr>
        <dsp:cNvPr id="0" name=""/>
        <dsp:cNvSpPr/>
      </dsp:nvSpPr>
      <dsp:spPr>
        <a:xfrm>
          <a:off x="1517011" y="3571924"/>
          <a:ext cx="1586052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Friday</a:t>
          </a:r>
          <a:endParaRPr lang="en-GB" sz="2100" kern="12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749283" y="3723729"/>
        <a:ext cx="1121508" cy="732977"/>
      </dsp:txXfrm>
    </dsp:sp>
    <dsp:sp modelId="{20541FB3-379F-451A-A546-2659CF7D6580}">
      <dsp:nvSpPr>
        <dsp:cNvPr id="0" name=""/>
        <dsp:cNvSpPr/>
      </dsp:nvSpPr>
      <dsp:spPr>
        <a:xfrm>
          <a:off x="144021" y="2376262"/>
          <a:ext cx="1586052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Saturday</a:t>
          </a:r>
          <a:endParaRPr lang="en-GB" sz="2100" kern="1200" noProof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376293" y="2528067"/>
        <a:ext cx="1121508" cy="732977"/>
      </dsp:txXfrm>
    </dsp:sp>
    <dsp:sp modelId="{83A279A5-94C0-445B-A80B-E5B1DDAC2458}">
      <dsp:nvSpPr>
        <dsp:cNvPr id="0" name=""/>
        <dsp:cNvSpPr/>
      </dsp:nvSpPr>
      <dsp:spPr>
        <a:xfrm>
          <a:off x="483447" y="859733"/>
          <a:ext cx="1586052" cy="1036587"/>
        </a:xfrm>
        <a:prstGeom prst="ellipse">
          <a:avLst/>
        </a:prstGeom>
        <a:solidFill>
          <a:srgbClr val="92D050"/>
        </a:solidFill>
        <a:ln w="38100" cap="flat" cmpd="sng" algn="ctr">
          <a:solidFill>
            <a:schemeClr val="bg2">
              <a:lumMod val="1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Sunday</a:t>
          </a:r>
          <a:endParaRPr lang="en-GB" sz="21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715719" y="1011538"/>
        <a:ext cx="1121508" cy="7329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08444-6F9B-4340-A9E4-3F3825199409}">
      <dsp:nvSpPr>
        <dsp:cNvPr id="0" name=""/>
        <dsp:cNvSpPr/>
      </dsp:nvSpPr>
      <dsp:spPr>
        <a:xfrm rot="5400000">
          <a:off x="197744" y="68172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F9E87-68B4-42EE-BA6C-1DAA1E7DD417}">
      <dsp:nvSpPr>
        <dsp:cNvPr id="0" name=""/>
        <dsp:cNvSpPr/>
      </dsp:nvSpPr>
      <dsp:spPr>
        <a:xfrm>
          <a:off x="438834" y="272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January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63890" y="25328"/>
        <a:ext cx="1375661" cy="805352"/>
      </dsp:txXfrm>
    </dsp:sp>
    <dsp:sp modelId="{7FE72D71-3A76-4BD1-8447-62E5EE2E09E7}">
      <dsp:nvSpPr>
        <dsp:cNvPr id="0" name=""/>
        <dsp:cNvSpPr/>
      </dsp:nvSpPr>
      <dsp:spPr>
        <a:xfrm rot="5400000">
          <a:off x="197744" y="175105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14B2E-98EB-4DBC-B959-BD590CAFCAC0}">
      <dsp:nvSpPr>
        <dsp:cNvPr id="0" name=""/>
        <dsp:cNvSpPr/>
      </dsp:nvSpPr>
      <dsp:spPr>
        <a:xfrm>
          <a:off x="438834" y="1069602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February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63890" y="1094658"/>
        <a:ext cx="1375661" cy="805352"/>
      </dsp:txXfrm>
    </dsp:sp>
    <dsp:sp modelId="{DB304C75-3685-4875-80F2-E22789CBB6A6}">
      <dsp:nvSpPr>
        <dsp:cNvPr id="0" name=""/>
        <dsp:cNvSpPr/>
      </dsp:nvSpPr>
      <dsp:spPr>
        <a:xfrm rot="5400000">
          <a:off x="197744" y="282038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B87A9-E7AF-4872-9310-6D1446EAAFDF}">
      <dsp:nvSpPr>
        <dsp:cNvPr id="0" name=""/>
        <dsp:cNvSpPr/>
      </dsp:nvSpPr>
      <dsp:spPr>
        <a:xfrm>
          <a:off x="438834" y="2138933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March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63890" y="2163989"/>
        <a:ext cx="1375661" cy="805352"/>
      </dsp:txXfrm>
    </dsp:sp>
    <dsp:sp modelId="{B15C53C0-C7EB-445B-92E9-4E1097400BA5}">
      <dsp:nvSpPr>
        <dsp:cNvPr id="0" name=""/>
        <dsp:cNvSpPr/>
      </dsp:nvSpPr>
      <dsp:spPr>
        <a:xfrm>
          <a:off x="732409" y="3355050"/>
          <a:ext cx="1887858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DA0B5-B288-4EB3-A70F-7A28CA24067F}">
      <dsp:nvSpPr>
        <dsp:cNvPr id="0" name=""/>
        <dsp:cNvSpPr/>
      </dsp:nvSpPr>
      <dsp:spPr>
        <a:xfrm>
          <a:off x="438834" y="3208263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April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63890" y="3233319"/>
        <a:ext cx="1375661" cy="805352"/>
      </dsp:txXfrm>
    </dsp:sp>
    <dsp:sp modelId="{F52ADD72-1374-4CF4-BB0A-651EDBD1D88B}">
      <dsp:nvSpPr>
        <dsp:cNvPr id="0" name=""/>
        <dsp:cNvSpPr/>
      </dsp:nvSpPr>
      <dsp:spPr>
        <a:xfrm rot="16200000">
          <a:off x="2094022" y="282038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BE4B5-41DE-4E80-A2C2-E42B28C4596A}">
      <dsp:nvSpPr>
        <dsp:cNvPr id="0" name=""/>
        <dsp:cNvSpPr/>
      </dsp:nvSpPr>
      <dsp:spPr>
        <a:xfrm>
          <a:off x="2335113" y="3208263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May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360169" y="3233319"/>
        <a:ext cx="1375661" cy="805352"/>
      </dsp:txXfrm>
    </dsp:sp>
    <dsp:sp modelId="{B99DF8D8-9F9F-42AC-B1D5-E6B694C8AC2D}">
      <dsp:nvSpPr>
        <dsp:cNvPr id="0" name=""/>
        <dsp:cNvSpPr/>
      </dsp:nvSpPr>
      <dsp:spPr>
        <a:xfrm rot="16200000">
          <a:off x="2094022" y="175105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A8D00-AE59-4B14-962A-21837967E535}">
      <dsp:nvSpPr>
        <dsp:cNvPr id="0" name=""/>
        <dsp:cNvSpPr/>
      </dsp:nvSpPr>
      <dsp:spPr>
        <a:xfrm>
          <a:off x="2335113" y="2138933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June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360169" y="2163989"/>
        <a:ext cx="1375661" cy="805352"/>
      </dsp:txXfrm>
    </dsp:sp>
    <dsp:sp modelId="{C2959493-A8DA-4A53-9F28-EE50D509C32D}">
      <dsp:nvSpPr>
        <dsp:cNvPr id="0" name=""/>
        <dsp:cNvSpPr/>
      </dsp:nvSpPr>
      <dsp:spPr>
        <a:xfrm rot="16200000">
          <a:off x="2094022" y="68172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887A6-8137-48D8-BA7D-1C99D6C5B9A6}">
      <dsp:nvSpPr>
        <dsp:cNvPr id="0" name=""/>
        <dsp:cNvSpPr/>
      </dsp:nvSpPr>
      <dsp:spPr>
        <a:xfrm>
          <a:off x="2335113" y="1069602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July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360169" y="1094658"/>
        <a:ext cx="1375661" cy="805352"/>
      </dsp:txXfrm>
    </dsp:sp>
    <dsp:sp modelId="{0502EF64-C493-4ECE-A859-4CB3BBF989B6}">
      <dsp:nvSpPr>
        <dsp:cNvPr id="0" name=""/>
        <dsp:cNvSpPr/>
      </dsp:nvSpPr>
      <dsp:spPr>
        <a:xfrm>
          <a:off x="2628687" y="147060"/>
          <a:ext cx="1887858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09F2A-81BB-4503-9291-6DA622BC8CD9}">
      <dsp:nvSpPr>
        <dsp:cNvPr id="0" name=""/>
        <dsp:cNvSpPr/>
      </dsp:nvSpPr>
      <dsp:spPr>
        <a:xfrm>
          <a:off x="2335113" y="272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August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360169" y="25328"/>
        <a:ext cx="1375661" cy="805352"/>
      </dsp:txXfrm>
    </dsp:sp>
    <dsp:sp modelId="{67B638DF-9D9E-43B2-876D-B1BA1BD86FD8}">
      <dsp:nvSpPr>
        <dsp:cNvPr id="0" name=""/>
        <dsp:cNvSpPr/>
      </dsp:nvSpPr>
      <dsp:spPr>
        <a:xfrm rot="5400000">
          <a:off x="3990301" y="68172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8ECCA-4B0C-4C8C-9D21-2F30803F8F93}">
      <dsp:nvSpPr>
        <dsp:cNvPr id="0" name=""/>
        <dsp:cNvSpPr/>
      </dsp:nvSpPr>
      <dsp:spPr>
        <a:xfrm>
          <a:off x="4231391" y="272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September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256447" y="25328"/>
        <a:ext cx="1375661" cy="805352"/>
      </dsp:txXfrm>
    </dsp:sp>
    <dsp:sp modelId="{5B2166C2-3DF6-49DD-B2EC-2CC3C4B77DA3}">
      <dsp:nvSpPr>
        <dsp:cNvPr id="0" name=""/>
        <dsp:cNvSpPr/>
      </dsp:nvSpPr>
      <dsp:spPr>
        <a:xfrm rot="5400000">
          <a:off x="3990301" y="175105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D56A2-E69A-428B-BC78-C138CE807F7E}">
      <dsp:nvSpPr>
        <dsp:cNvPr id="0" name=""/>
        <dsp:cNvSpPr/>
      </dsp:nvSpPr>
      <dsp:spPr>
        <a:xfrm>
          <a:off x="4231391" y="1069602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October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256447" y="1094658"/>
        <a:ext cx="1375661" cy="805352"/>
      </dsp:txXfrm>
    </dsp:sp>
    <dsp:sp modelId="{8FAF3BBD-24F2-487B-BC5B-2295D9E7FD90}">
      <dsp:nvSpPr>
        <dsp:cNvPr id="0" name=""/>
        <dsp:cNvSpPr/>
      </dsp:nvSpPr>
      <dsp:spPr>
        <a:xfrm rot="5400000">
          <a:off x="3990301" y="2820385"/>
          <a:ext cx="1060910" cy="12831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DEC49-C02D-4545-9CEE-FF26E67A6890}">
      <dsp:nvSpPr>
        <dsp:cNvPr id="0" name=""/>
        <dsp:cNvSpPr/>
      </dsp:nvSpPr>
      <dsp:spPr>
        <a:xfrm>
          <a:off x="4231391" y="2138933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November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256447" y="2163989"/>
        <a:ext cx="1375661" cy="805352"/>
      </dsp:txXfrm>
    </dsp:sp>
    <dsp:sp modelId="{E7609FBB-6979-4CAC-9CBF-526B08522F14}">
      <dsp:nvSpPr>
        <dsp:cNvPr id="0" name=""/>
        <dsp:cNvSpPr/>
      </dsp:nvSpPr>
      <dsp:spPr>
        <a:xfrm>
          <a:off x="4231391" y="3208263"/>
          <a:ext cx="1425773" cy="855464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bg2">
              <a:lumMod val="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rPr>
            <a:t>December</a:t>
          </a:r>
          <a:endParaRPr lang="en-GB" sz="1800" kern="1200" noProof="0" dirty="0">
            <a:solidFill>
              <a:schemeClr val="tx1"/>
            </a:solidFill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256447" y="3233319"/>
        <a:ext cx="1375661" cy="805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9364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enter se objeví otázka, následným kliknutím nápověda a posledním kliknutím řešení.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8926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enter se objeví otázka, následným kliknutím řešení.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538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enter se objeví otázka, následným kliknutím řešení.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281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enter se objeví otázka, následným kliknutím řešení.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7692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Time words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a upevňování slovní zásoby, měsíce, dny v týdnu, roční období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9" name="Diagram 8"/>
          <p:cNvGraphicFramePr/>
          <p:nvPr/>
        </p:nvGraphicFramePr>
        <p:xfrm>
          <a:off x="899592" y="1268760"/>
          <a:ext cx="7344816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827584" y="476672"/>
            <a:ext cx="2952328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is it?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444208" y="4437112"/>
            <a:ext cx="2520280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 is a year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4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2555776" y="476672"/>
            <a:ext cx="4392488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There are four seasons in a year. Can you name them?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619672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aoblený obdélník 3"/>
          <p:cNvSpPr/>
          <p:nvPr/>
        </p:nvSpPr>
        <p:spPr>
          <a:xfrm>
            <a:off x="2627784" y="476672"/>
            <a:ext cx="4248472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There are seven days in a week. Do you know them?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619672" y="1628800"/>
          <a:ext cx="60960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2915816" y="260648"/>
            <a:ext cx="3816424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There are 12 months in a year. 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know all of them?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278</Words>
  <Application>Microsoft Office PowerPoint</Application>
  <PresentationFormat>Předvádění na obrazovce (4:3)</PresentationFormat>
  <Paragraphs>75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53</cp:revision>
  <dcterms:created xsi:type="dcterms:W3CDTF">2011-05-26T14:17:08Z</dcterms:created>
  <dcterms:modified xsi:type="dcterms:W3CDTF">2011-12-10T15:47:00Z</dcterms:modified>
</cp:coreProperties>
</file>