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5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4" autoAdjust="0"/>
    <p:restoredTop sz="94700" autoAdjust="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cs.wikipedia.org/wiki/Z%C3%A1lohov%C3%A1n%C3%AD_dat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Zálohování dat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Průběžná ochrana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Provádí se ukládáním bytů nebo celých bloků dat místo ukládání celých změněných souborů.</a:t>
            </a:r>
            <a:endParaRPr lang="cs-CZ" dirty="0"/>
          </a:p>
        </p:txBody>
      </p:sp>
      <p:pic>
        <p:nvPicPr>
          <p:cNvPr id="8194" name="Picture 2" descr="C:\Documents and Settings\Ondra\Local Settings\Temporary Internet Files\Content.IE5\F2CRCAVW\MC900431562[1]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636912"/>
            <a:ext cx="3488938" cy="35121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Úplná záloha systému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Zálohuje obvykle celý počítač včetně operačního systému</a:t>
            </a:r>
          </a:p>
          <a:p>
            <a:r>
              <a:rPr lang="cs-CZ" dirty="0" smtClean="0"/>
              <a:t>Vytváří obraz disku</a:t>
            </a:r>
          </a:p>
          <a:p>
            <a:r>
              <a:rPr lang="cs-CZ" dirty="0" smtClean="0"/>
              <a:t>Je třeba specializovaný software</a:t>
            </a:r>
          </a:p>
          <a:p>
            <a:r>
              <a:rPr lang="cs-CZ" dirty="0" smtClean="0"/>
              <a:t>Např. </a:t>
            </a:r>
            <a:r>
              <a:rPr lang="cs-CZ" dirty="0" err="1" smtClean="0"/>
              <a:t>Acronis</a:t>
            </a:r>
            <a:r>
              <a:rPr lang="cs-CZ" dirty="0" smtClean="0"/>
              <a:t> </a:t>
            </a:r>
            <a:r>
              <a:rPr lang="cs-CZ" dirty="0" err="1" smtClean="0"/>
              <a:t>True</a:t>
            </a:r>
            <a:r>
              <a:rPr lang="cs-CZ" dirty="0" smtClean="0"/>
              <a:t> Image</a:t>
            </a:r>
            <a:endParaRPr lang="cs-CZ" dirty="0"/>
          </a:p>
        </p:txBody>
      </p:sp>
      <p:pic>
        <p:nvPicPr>
          <p:cNvPr id="9218" name="Picture 2" descr="C:\Documents and Settings\Ondra\Local Settings\Temporary Internet Files\Content.IE5\39VBQN0S\MP90040500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3284984"/>
            <a:ext cx="432048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 (05.09.2012)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cs.wikipedia.org/wiki/Z%C3%A1lohov%C3%A1n%C3%AD_dat</a:t>
            </a:r>
            <a:endParaRPr lang="cs-CZ" dirty="0" smtClean="0"/>
          </a:p>
          <a:p>
            <a:r>
              <a:rPr lang="cs-CZ" dirty="0" smtClean="0"/>
              <a:t>Zdroje obrázků: MS Office Klipart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Záloha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Kopie dat uložená na jiném datovém nosiči</a:t>
            </a:r>
          </a:p>
          <a:p>
            <a:r>
              <a:rPr lang="cs-CZ" dirty="0" smtClean="0"/>
              <a:t>Je využívána v případě ztráty nebo poškození</a:t>
            </a:r>
          </a:p>
          <a:p>
            <a:pPr>
              <a:buNone/>
            </a:pPr>
            <a:endParaRPr lang="cs-CZ" dirty="0" smtClean="0"/>
          </a:p>
          <a:p>
            <a:pPr>
              <a:buNone/>
            </a:pPr>
            <a:r>
              <a:rPr lang="cs-CZ" u="sng" dirty="0" smtClean="0"/>
              <a:t>Nepravidelné zálohování</a:t>
            </a:r>
          </a:p>
          <a:p>
            <a:r>
              <a:rPr lang="cs-CZ" dirty="0" smtClean="0"/>
              <a:t>např. v domácnostech</a:t>
            </a:r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Pravidelné podle rozvrhu </a:t>
            </a:r>
          </a:p>
          <a:p>
            <a:r>
              <a:rPr lang="cs-CZ" dirty="0" smtClean="0"/>
              <a:t>např. ve firmách</a:t>
            </a:r>
            <a:endParaRPr lang="cs-CZ" dirty="0"/>
          </a:p>
        </p:txBody>
      </p:sp>
      <p:pic>
        <p:nvPicPr>
          <p:cNvPr id="1026" name="Picture 2" descr="C:\Documents and Settings\Ondra\Local Settings\Temporary Internet Files\Content.IE5\BOFY10Y6\MP90038533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780928"/>
            <a:ext cx="4107701" cy="29340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Zálohování 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Obvykle se používá specializovaný program</a:t>
            </a:r>
          </a:p>
          <a:p>
            <a:r>
              <a:rPr lang="cs-CZ" dirty="0" smtClean="0"/>
              <a:t>Proces zálohování dat klade velký důraz na rychlou obnovu </a:t>
            </a:r>
            <a:endParaRPr lang="cs-CZ" dirty="0"/>
          </a:p>
        </p:txBody>
      </p:sp>
      <p:pic>
        <p:nvPicPr>
          <p:cNvPr id="2050" name="Picture 2" descr="C:\Documents and Settings\Ondra\Local Settings\Temporary Internet Files\Content.IE5\BOFY10Y6\MC900215719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492896"/>
            <a:ext cx="3064678" cy="35288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Typy zálohování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Online</a:t>
            </a:r>
          </a:p>
          <a:p>
            <a:r>
              <a:rPr lang="cs-CZ" dirty="0" smtClean="0"/>
              <a:t>Proces tvorby zálohy počítače za jeho běžného chodu.</a:t>
            </a:r>
          </a:p>
          <a:p>
            <a:endParaRPr lang="cs-CZ" dirty="0" smtClean="0"/>
          </a:p>
          <a:p>
            <a:pPr>
              <a:buNone/>
            </a:pPr>
            <a:r>
              <a:rPr lang="cs-CZ" u="sng" dirty="0" smtClean="0"/>
              <a:t>Offline</a:t>
            </a:r>
            <a:endParaRPr lang="cs-CZ" dirty="0" smtClean="0"/>
          </a:p>
          <a:p>
            <a:r>
              <a:rPr lang="cs-CZ" dirty="0" smtClean="0"/>
              <a:t>Zálohování je prováděno mimo běžný provoz počítače</a:t>
            </a:r>
          </a:p>
          <a:p>
            <a:r>
              <a:rPr lang="cs-CZ" dirty="0" smtClean="0"/>
              <a:t>Obvykle se provádí za pomoci zavedení speciálního média.</a:t>
            </a:r>
          </a:p>
          <a:p>
            <a:endParaRPr lang="cs-CZ" dirty="0"/>
          </a:p>
        </p:txBody>
      </p:sp>
      <p:pic>
        <p:nvPicPr>
          <p:cNvPr id="3074" name="Picture 2" descr="C:\Documents and Settings\Ondra\Local Settings\Temporary Internet Files\Content.IE5\BOFY10Y6\MC900319378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4365104"/>
            <a:ext cx="1825142" cy="1752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Typy záloh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Pro různé podmínky se používají různé strategie zálohování</a:t>
            </a:r>
          </a:p>
          <a:p>
            <a:r>
              <a:rPr lang="cs-CZ" dirty="0" smtClean="0"/>
              <a:t>Výběr je závislý na tom, jestli je potřeba se zálohami pracovat velmi často</a:t>
            </a:r>
            <a:endParaRPr lang="cs-CZ" dirty="0"/>
          </a:p>
        </p:txBody>
      </p:sp>
      <p:pic>
        <p:nvPicPr>
          <p:cNvPr id="4098" name="Picture 2" descr="C:\Documents and Settings\Ondra\Local Settings\Temporary Internet Files\Content.IE5\39VBQN0S\MC900299997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140968"/>
            <a:ext cx="1744223" cy="29162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Nestrukturovaná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Tento způsob je nejjednodušší</a:t>
            </a:r>
          </a:p>
          <a:p>
            <a:r>
              <a:rPr lang="cs-CZ" dirty="0" smtClean="0"/>
              <a:t>Není příliš oblíben u větších </a:t>
            </a:r>
            <a:r>
              <a:rPr lang="cs-CZ" dirty="0" err="1" smtClean="0"/>
              <a:t>fireM</a:t>
            </a:r>
            <a:endParaRPr lang="cs-CZ" u="sng" dirty="0" smtClean="0"/>
          </a:p>
          <a:p>
            <a:pPr>
              <a:buNone/>
            </a:pPr>
            <a:endParaRPr lang="cs-CZ" u="sng" dirty="0" smtClean="0"/>
          </a:p>
          <a:p>
            <a:pPr>
              <a:buNone/>
            </a:pPr>
            <a:r>
              <a:rPr lang="cs-CZ" u="sng" dirty="0" smtClean="0"/>
              <a:t>Úložiště</a:t>
            </a:r>
          </a:p>
          <a:p>
            <a:r>
              <a:rPr lang="cs-CZ" dirty="0" smtClean="0"/>
              <a:t>Větší množství disket</a:t>
            </a:r>
          </a:p>
          <a:p>
            <a:r>
              <a:rPr lang="cs-CZ" dirty="0" smtClean="0"/>
              <a:t>CD</a:t>
            </a:r>
          </a:p>
          <a:p>
            <a:r>
              <a:rPr lang="cs-CZ" dirty="0" smtClean="0"/>
              <a:t>DVD</a:t>
            </a:r>
            <a:endParaRPr lang="cs-CZ" dirty="0"/>
          </a:p>
        </p:txBody>
      </p:sp>
      <p:pic>
        <p:nvPicPr>
          <p:cNvPr id="5122" name="Picture 2" descr="C:\Program Files\Microsoft Office\MEDIA\CAGCAT10\j0196400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420888"/>
            <a:ext cx="3279474" cy="35058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Úplná + Inkrementální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Cíl: vytvořit více kopií zálohovaných dat vhodnějším způsobem</a:t>
            </a:r>
          </a:p>
          <a:p>
            <a:endParaRPr lang="cs-CZ" dirty="0" smtClean="0"/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Nejdříve je provedena úplná záloha všech dat</a:t>
            </a:r>
          </a:p>
          <a:p>
            <a:pPr marL="514350" indent="-514350">
              <a:buFont typeface="+mj-lt"/>
              <a:buAutoNum type="arabicPeriod"/>
            </a:pPr>
            <a:r>
              <a:rPr lang="cs-CZ" dirty="0" smtClean="0"/>
              <a:t>Posléze je prováděna inkrementální záloha</a:t>
            </a:r>
          </a:p>
          <a:p>
            <a:pPr lvl="1"/>
            <a:r>
              <a:rPr lang="cs-CZ" dirty="0" smtClean="0"/>
              <a:t>Ukládány jsou pouze soubory, které se změnily od předešlé úplné nebo inkrementální zálohy</a:t>
            </a:r>
            <a:endParaRPr lang="cs-CZ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Úplná + Rozdílová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 úplné záloze se každá částečná záloha zachytí všechny soubory vytvořené nebo změněné od vytvoření úplné zálohy</a:t>
            </a:r>
            <a:endParaRPr lang="cs-CZ" dirty="0"/>
          </a:p>
        </p:txBody>
      </p:sp>
      <p:pic>
        <p:nvPicPr>
          <p:cNvPr id="6147" name="Picture 3" descr="C:\Documents and Settings\Ondra\Local Settings\Temporary Internet Files\Content.IE5\5PREYUOX\MP9003856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708920"/>
            <a:ext cx="4485387" cy="3203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Zrcadlová + Reverzně přírůstková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Každé zálohování se automaticky promítá do zrcadla a soubory, které byly změněny, jsou přesunuty do přírůstkové zálohy</a:t>
            </a:r>
            <a:endParaRPr lang="cs-CZ" dirty="0"/>
          </a:p>
        </p:txBody>
      </p:sp>
      <p:pic>
        <p:nvPicPr>
          <p:cNvPr id="7170" name="Picture 2" descr="C:\Documents and Settings\Ondra\Local Settings\Temporary Internet Files\Content.IE5\5PREYUOX\MP9003990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852936"/>
            <a:ext cx="4824536" cy="2756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50</TotalTime>
  <Words>183</Words>
  <Application>Microsoft Office PowerPoint</Application>
  <PresentationFormat>Předvádění na obrazovce (4:3)</PresentationFormat>
  <Paragraphs>53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Původ</vt:lpstr>
      <vt:lpstr>Zálohování dat</vt:lpstr>
      <vt:lpstr>Záloha</vt:lpstr>
      <vt:lpstr>Zálohování dat</vt:lpstr>
      <vt:lpstr>Typy zálohování</vt:lpstr>
      <vt:lpstr>Typy záloh</vt:lpstr>
      <vt:lpstr>Nestrukturovaná</vt:lpstr>
      <vt:lpstr>Úplná + Inkrementální</vt:lpstr>
      <vt:lpstr>Úplná + Rozdílová</vt:lpstr>
      <vt:lpstr>Zrcadlová + Reverzně přírůstková</vt:lpstr>
      <vt:lpstr>Průběžná ochrana dat</vt:lpstr>
      <vt:lpstr>Úplná záloha systému</vt:lpstr>
      <vt:lpstr>Zdroje (05.09.2012)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cp:lastModifiedBy>Ondra</cp:lastModifiedBy>
  <cp:revision>13</cp:revision>
  <dcterms:modified xsi:type="dcterms:W3CDTF">2012-11-26T15:53:41Z</dcterms:modified>
</cp:coreProperties>
</file>