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0" y="-9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5" name="Podnadpis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31" name="Zástupný symbol pro datum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8" name="Zástupný symbol pro zápatí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obrázek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ro nadpis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1" name="Zástupný symbol pro text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7" name="Zástupný symbol pro datum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Vkládání objektů MS Excel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5632" y="5805264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</a:t>
            </a:r>
            <a:r>
              <a:rPr lang="cs-CZ" dirty="0" err="1" smtClean="0"/>
              <a:t>WordArtu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Vložení, </a:t>
            </a:r>
            <a:r>
              <a:rPr lang="cs-CZ" b="1" dirty="0" smtClean="0"/>
              <a:t>Skupina:</a:t>
            </a:r>
            <a:r>
              <a:rPr lang="cs-CZ" dirty="0" smtClean="0"/>
              <a:t> Text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852936"/>
            <a:ext cx="2714910" cy="3378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Obdélník 4"/>
          <p:cNvSpPr/>
          <p:nvPr/>
        </p:nvSpPr>
        <p:spPr>
          <a:xfrm rot="19914422">
            <a:off x="1259632" y="3429000"/>
            <a:ext cx="28844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WordArt</a:t>
            </a:r>
            <a:endParaRPr lang="cs-CZ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symbolu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Vložení, </a:t>
            </a:r>
            <a:r>
              <a:rPr lang="cs-CZ" b="1" dirty="0" smtClean="0"/>
              <a:t>Skupina:</a:t>
            </a:r>
            <a:r>
              <a:rPr lang="cs-CZ" dirty="0" smtClean="0"/>
              <a:t> Text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pPr>
              <a:buNone/>
            </a:pPr>
            <a:endParaRPr lang="cs-CZ" dirty="0" smtClean="0"/>
          </a:p>
          <a:p>
            <a:endParaRPr lang="cs-CZ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573016"/>
            <a:ext cx="4490407" cy="3073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420888"/>
            <a:ext cx="2695575" cy="2228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tabulky</a:t>
            </a:r>
            <a:endParaRPr lang="cs-CZ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92896"/>
            <a:ext cx="754709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501008"/>
            <a:ext cx="3286125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Zástupný symbol pro obsah 2"/>
          <p:cNvSpPr txBox="1">
            <a:spLocks/>
          </p:cNvSpPr>
          <p:nvPr/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Karta: </a:t>
            </a:r>
            <a:r>
              <a:rPr kumimoji="0" lang="cs-CZ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Vložení, </a:t>
            </a:r>
            <a:r>
              <a:rPr kumimoji="0" lang="cs-CZ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Skupina:</a:t>
            </a:r>
            <a:r>
              <a:rPr kumimoji="0" lang="cs-CZ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Text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Char char=""/>
              <a:tabLst/>
              <a:defRPr/>
            </a:pPr>
            <a:endParaRPr kumimoji="0" lang="cs-CZ" sz="2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Char char=""/>
              <a:tabLst/>
              <a:defRPr/>
            </a:pPr>
            <a:endParaRPr kumimoji="0" lang="cs-CZ" sz="2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Char char=""/>
              <a:tabLst/>
              <a:defRPr/>
            </a:pPr>
            <a:endParaRPr kumimoji="0" lang="cs-CZ" sz="2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cs-CZ" sz="26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Char char=""/>
              <a:tabLst/>
              <a:defRPr/>
            </a:pPr>
            <a:endParaRPr kumimoji="0" lang="cs-CZ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Zdroje obrázků: MS </a:t>
            </a:r>
            <a:r>
              <a:rPr lang="cs-CZ" smtClean="0"/>
              <a:t>Office Klipart a vlastní tvorba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obrázku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Vložení, </a:t>
            </a:r>
            <a:r>
              <a:rPr lang="cs-CZ" b="1" dirty="0" smtClean="0"/>
              <a:t>Skupina:</a:t>
            </a:r>
            <a:r>
              <a:rPr lang="cs-CZ" dirty="0" smtClean="0"/>
              <a:t> Ilustrace</a:t>
            </a: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212976"/>
            <a:ext cx="4307582" cy="2266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klipartu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Vložení, </a:t>
            </a:r>
            <a:r>
              <a:rPr lang="cs-CZ" b="1" dirty="0" smtClean="0"/>
              <a:t>Skupina:</a:t>
            </a:r>
            <a:r>
              <a:rPr lang="cs-CZ" dirty="0" smtClean="0"/>
              <a:t> Ilustrace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284984"/>
            <a:ext cx="3796602" cy="2195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</a:t>
            </a:r>
            <a:r>
              <a:rPr lang="cs-CZ" dirty="0" err="1" smtClean="0"/>
              <a:t>smartartu</a:t>
            </a:r>
            <a:endParaRPr lang="cs-CZ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609600" y="17618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Karta: </a:t>
            </a:r>
            <a:r>
              <a:rPr kumimoji="0" lang="cs-CZ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Vložení, </a:t>
            </a:r>
            <a:r>
              <a:rPr kumimoji="0" lang="cs-CZ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Skupina:</a:t>
            </a:r>
            <a:r>
              <a:rPr kumimoji="0" lang="cs-CZ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Ilustrace</a:t>
            </a:r>
            <a:endParaRPr kumimoji="0" lang="cs-CZ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564904"/>
            <a:ext cx="2160240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tvaru</a:t>
            </a:r>
            <a:endParaRPr lang="cs-CZ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609600" y="17618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cs-CZ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Karta: </a:t>
            </a:r>
            <a:r>
              <a:rPr kumimoji="0" lang="cs-CZ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Vložení, </a:t>
            </a:r>
            <a:r>
              <a:rPr kumimoji="0" lang="cs-CZ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Skupina:</a:t>
            </a:r>
            <a:r>
              <a:rPr kumimoji="0" lang="cs-CZ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Ilustrace</a:t>
            </a:r>
            <a:endParaRPr kumimoji="0" lang="cs-CZ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4046587"/>
            <a:ext cx="5160100" cy="2811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636912"/>
            <a:ext cx="3012708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grafu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Vložení, </a:t>
            </a:r>
            <a:r>
              <a:rPr lang="cs-CZ" b="1" dirty="0" smtClean="0"/>
              <a:t>Skupina:</a:t>
            </a:r>
            <a:r>
              <a:rPr lang="cs-CZ" dirty="0" smtClean="0"/>
              <a:t> Grafy</a:t>
            </a:r>
          </a:p>
          <a:p>
            <a:endParaRPr lang="cs-CZ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005064"/>
            <a:ext cx="5295156" cy="2647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276872"/>
            <a:ext cx="2808312" cy="2259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Vložení hypertextového odkazu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Vložení, </a:t>
            </a:r>
            <a:r>
              <a:rPr lang="cs-CZ" b="1" dirty="0" smtClean="0"/>
              <a:t>Skupina:</a:t>
            </a:r>
            <a:r>
              <a:rPr lang="cs-CZ" dirty="0" smtClean="0"/>
              <a:t> Odkazy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348880"/>
            <a:ext cx="3476625" cy="227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4293096"/>
            <a:ext cx="4748497" cy="2441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textového pole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Vložení, </a:t>
            </a:r>
            <a:r>
              <a:rPr lang="cs-CZ" b="1" dirty="0" smtClean="0"/>
              <a:t>Skupina:</a:t>
            </a:r>
            <a:r>
              <a:rPr lang="cs-CZ" dirty="0" smtClean="0"/>
              <a:t> Text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4437112"/>
            <a:ext cx="2924175" cy="1866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996952"/>
            <a:ext cx="2007423" cy="232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záhlaví a zápatí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Vložení, </a:t>
            </a:r>
            <a:r>
              <a:rPr lang="cs-CZ" b="1" dirty="0" smtClean="0"/>
              <a:t>Skupina:</a:t>
            </a:r>
            <a:r>
              <a:rPr lang="cs-CZ" dirty="0" smtClean="0"/>
              <a:t> Text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437112"/>
            <a:ext cx="6819900" cy="1866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276872"/>
            <a:ext cx="2919421" cy="1983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hatý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Bohatý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ohat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30</TotalTime>
  <Words>123</Words>
  <Application>Microsoft Office PowerPoint</Application>
  <PresentationFormat>Předvádění na obrazovce (4:3)</PresentationFormat>
  <Paragraphs>39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Bohatý</vt:lpstr>
      <vt:lpstr>Vkládání objektů MS Excel</vt:lpstr>
      <vt:lpstr>Vložení obrázku</vt:lpstr>
      <vt:lpstr>Vložení klipartu</vt:lpstr>
      <vt:lpstr>Vložení smartartu</vt:lpstr>
      <vt:lpstr>Vložení tvaru</vt:lpstr>
      <vt:lpstr>Vložení grafu</vt:lpstr>
      <vt:lpstr>Vložení hypertextového odkazu</vt:lpstr>
      <vt:lpstr>Vložení textového pole</vt:lpstr>
      <vt:lpstr>Vložení záhlaví a zápatí</vt:lpstr>
      <vt:lpstr>Vložení WordArtu</vt:lpstr>
      <vt:lpstr>Vložení symbolu</vt:lpstr>
      <vt:lpstr>Vložení tabulky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Vkládání objektů MS Excel</dc:title>
  <cp:lastModifiedBy>Ondra</cp:lastModifiedBy>
  <cp:revision>10</cp:revision>
  <dcterms:modified xsi:type="dcterms:W3CDTF">2012-11-26T16:01:25Z</dcterms:modified>
</cp:coreProperties>
</file>