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6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5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1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16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4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9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1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Formátování textu MS Excel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Zarovnání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Zarovnání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284984"/>
            <a:ext cx="4259188" cy="241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3059832" y="3789040"/>
            <a:ext cx="100811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Odsazení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Zarovnání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80928"/>
            <a:ext cx="4577768" cy="2731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Elipsa 5"/>
          <p:cNvSpPr/>
          <p:nvPr/>
        </p:nvSpPr>
        <p:spPr>
          <a:xfrm>
            <a:off x="3419872" y="3501008"/>
            <a:ext cx="6480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Kopírování textu do schránky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Schránka</a:t>
            </a:r>
          </a:p>
          <a:p>
            <a:pPr lvl="0">
              <a:buNone/>
              <a:defRPr/>
            </a:pPr>
            <a:r>
              <a:rPr lang="cs-CZ" dirty="0" smtClean="0"/>
              <a:t>Ctrl + C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924944"/>
            <a:ext cx="3732262" cy="2988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Vkládání textu ze schránky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Schránka</a:t>
            </a:r>
          </a:p>
          <a:p>
            <a:pPr lvl="0">
              <a:buNone/>
              <a:defRPr/>
            </a:pPr>
            <a:r>
              <a:rPr lang="cs-CZ" dirty="0" smtClean="0"/>
              <a:t>Ctrl + C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2492896"/>
            <a:ext cx="2736304" cy="3910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Najít a vybrat v textu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Úpravy</a:t>
            </a:r>
          </a:p>
          <a:p>
            <a:pPr lvl="0">
              <a:buNone/>
              <a:defRPr/>
            </a:pPr>
            <a:r>
              <a:rPr lang="cs-CZ" dirty="0" smtClean="0"/>
              <a:t>Ctrl + F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492896"/>
            <a:ext cx="2952328" cy="4069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 obrázků: MS </a:t>
            </a:r>
            <a:r>
              <a:rPr lang="cs-CZ" smtClean="0"/>
              <a:t>Office Klipart a vlastní tvorba</a:t>
            </a:r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492896"/>
            <a:ext cx="3124200" cy="336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Velikost písma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564904"/>
            <a:ext cx="3600400" cy="356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Tučné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pPr>
              <a:buNone/>
            </a:pPr>
            <a:r>
              <a:rPr lang="cs-CZ" b="1" dirty="0" smtClean="0"/>
              <a:t>Ctrl </a:t>
            </a:r>
            <a:r>
              <a:rPr lang="cs-CZ" b="1" smtClean="0"/>
              <a:t>+ B</a:t>
            </a:r>
          </a:p>
          <a:p>
            <a:pPr>
              <a:buNone/>
            </a:pPr>
            <a:endParaRPr lang="cs-CZ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2924944"/>
            <a:ext cx="3775607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pPr>
              <a:buNone/>
            </a:pPr>
            <a:r>
              <a:rPr lang="cs-CZ" u="sng" dirty="0" smtClean="0"/>
              <a:t>Ctrl + U</a:t>
            </a:r>
          </a:p>
          <a:p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068960"/>
            <a:ext cx="3707879" cy="254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Kurzíva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212976"/>
            <a:ext cx="3889995" cy="2281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Ohraničení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492896"/>
            <a:ext cx="3600450" cy="3895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Barva výplně</a:t>
            </a:r>
            <a:endParaRPr lang="cs-CZ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852936"/>
            <a:ext cx="2581275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Karta: 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Domů, </a:t>
            </a:r>
            <a:r>
              <a:rPr kumimoji="0" lang="cs-CZ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Skupina: 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Písmo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cs-CZ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Barva pásma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defRPr/>
            </a:pPr>
            <a:r>
              <a:rPr lang="cs-CZ" b="1" dirty="0" smtClean="0"/>
              <a:t>Karta: </a:t>
            </a:r>
            <a:r>
              <a:rPr lang="cs-CZ" dirty="0" smtClean="0"/>
              <a:t>Domů, </a:t>
            </a:r>
            <a:r>
              <a:rPr lang="cs-CZ" b="1" dirty="0" smtClean="0"/>
              <a:t>Skupina: </a:t>
            </a:r>
            <a:r>
              <a:rPr lang="cs-CZ" dirty="0" smtClean="0"/>
              <a:t>Písmo</a:t>
            </a:r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pPr lvl="0">
              <a:defRPr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623185"/>
            <a:ext cx="3063999" cy="3258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524</TotalTime>
  <Words>152</Words>
  <Application>Microsoft Office PowerPoint</Application>
  <PresentationFormat>Předvádění na obrazovce (4:3)</PresentationFormat>
  <Paragraphs>64</Paragraphs>
  <Slides>15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Cesta</vt:lpstr>
      <vt:lpstr>Formátování textu MS Excel</vt:lpstr>
      <vt:lpstr>Typ písma</vt:lpstr>
      <vt:lpstr>Velikost písma</vt:lpstr>
      <vt:lpstr>Tučné</vt:lpstr>
      <vt:lpstr>Snímek 5</vt:lpstr>
      <vt:lpstr>Kurzíva</vt:lpstr>
      <vt:lpstr>Ohraničení</vt:lpstr>
      <vt:lpstr>Barva výplně</vt:lpstr>
      <vt:lpstr>Barva pásma</vt:lpstr>
      <vt:lpstr>Zarovnání</vt:lpstr>
      <vt:lpstr>Odsazení textu</vt:lpstr>
      <vt:lpstr>Kopírování textu do schránky</vt:lpstr>
      <vt:lpstr>Vkládání textu ze schránky</vt:lpstr>
      <vt:lpstr>Najít a vybrat v textu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Formátování textu MS Excel</dc:title>
  <cp:lastModifiedBy>Ondra</cp:lastModifiedBy>
  <cp:revision>106</cp:revision>
  <dcterms:modified xsi:type="dcterms:W3CDTF">2012-11-26T16:03:13Z</dcterms:modified>
</cp:coreProperties>
</file>