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3A0A-0FCA-4A2D-AD01-55B489EEDE7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813C-4138-4361-87B9-D7D5E857C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1253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3A0A-0FCA-4A2D-AD01-55B489EEDE7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813C-4138-4361-87B9-D7D5E857C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2122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3A0A-0FCA-4A2D-AD01-55B489EEDE7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813C-4138-4361-87B9-D7D5E857C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6704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3A0A-0FCA-4A2D-AD01-55B489EEDE7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813C-4138-4361-87B9-D7D5E857C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815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3A0A-0FCA-4A2D-AD01-55B489EEDE7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813C-4138-4361-87B9-D7D5E857C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5374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3A0A-0FCA-4A2D-AD01-55B489EEDE7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813C-4138-4361-87B9-D7D5E857C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0027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3A0A-0FCA-4A2D-AD01-55B489EEDE7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813C-4138-4361-87B9-D7D5E857C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6219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3A0A-0FCA-4A2D-AD01-55B489EEDE7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813C-4138-4361-87B9-D7D5E857C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612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3A0A-0FCA-4A2D-AD01-55B489EEDE7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813C-4138-4361-87B9-D7D5E857C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732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3A0A-0FCA-4A2D-AD01-55B489EEDE7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813C-4138-4361-87B9-D7D5E857C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1598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3A0A-0FCA-4A2D-AD01-55B489EEDE7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9813C-4138-4361-87B9-D7D5E857C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9898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23A0A-0FCA-4A2D-AD01-55B489EEDE75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9813C-4138-4361-87B9-D7D5E857CB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0729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kument_aplikace_Microsoft_Word_97_2003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q=n%C3%A1rodn%C3%AD+parky+logo&amp;hl=cs&amp;rlz=1W1ADRA_csCZ451&amp;prmd=imvns&amp;source=lnms&amp;tbm=isch&amp;ei=85MdT5CaCueo4gS3h9HBDQ&amp;sa=X&amp;oi=mode_link&amp;ct=mode&amp;cd=2&amp;sqi=2&amp;ved=0CBYQ_AUoAQ&amp;biw=1093&amp;bih=48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9104194"/>
              </p:ext>
            </p:extLst>
          </p:nvPr>
        </p:nvGraphicFramePr>
        <p:xfrm>
          <a:off x="2483768" y="308725"/>
          <a:ext cx="4248472" cy="6134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cument" r:id="rId3" imgW="6087644" imgH="8787752" progId="Word.Document.8">
                  <p:embed/>
                </p:oleObj>
              </mc:Choice>
              <mc:Fallback>
                <p:oleObj name="Document" r:id="rId3" imgW="6087644" imgH="8787752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83768" y="308725"/>
                        <a:ext cx="4248472" cy="61342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818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20689"/>
            <a:ext cx="7772400" cy="1224136"/>
          </a:xfrm>
        </p:spPr>
        <p:txBody>
          <a:bodyPr/>
          <a:lstStyle/>
          <a:p>
            <a:r>
              <a:rPr lang="cs-CZ" b="1" dirty="0" smtClean="0"/>
              <a:t>KRAJINA VYSOKÝCH HOR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078360"/>
            <a:ext cx="5612404" cy="4209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537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sz="2400" dirty="0" smtClean="0"/>
              <a:t>Ve vysokých horách mrzne a sníh zde padá po celý rok.</a:t>
            </a:r>
          </a:p>
          <a:p>
            <a:r>
              <a:rPr lang="cs-CZ" sz="2400" b="1" dirty="0" smtClean="0"/>
              <a:t>Sněžná čára </a:t>
            </a:r>
            <a:r>
              <a:rPr lang="cs-CZ" sz="2400" dirty="0" smtClean="0"/>
              <a:t>je hranice, nad níž v horách již sníh netaje, ale zůstává po celý rok.</a:t>
            </a:r>
          </a:p>
          <a:p>
            <a:r>
              <a:rPr lang="cs-CZ" sz="2400" dirty="0" smtClean="0"/>
              <a:t>Vrstva sněhu se stále zvětšuje, tlačí na spodní vrstvy a dole uložený sníh se mění v led.</a:t>
            </a:r>
          </a:p>
          <a:p>
            <a:r>
              <a:rPr lang="cs-CZ" sz="2400" dirty="0" smtClean="0"/>
              <a:t>Pokus se vysvětlit rozdíl mezi </a:t>
            </a:r>
            <a:r>
              <a:rPr lang="cs-CZ" sz="2400" b="1" dirty="0" smtClean="0"/>
              <a:t>horským a pevninským ledovcem</a:t>
            </a:r>
            <a:r>
              <a:rPr lang="cs-CZ" sz="2400" dirty="0" smtClean="0"/>
              <a:t>.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401125"/>
            <a:ext cx="3240360" cy="243027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152600" y="4515931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Ledovec </a:t>
            </a:r>
            <a:r>
              <a:rPr lang="cs-CZ" sz="2000" b="1" dirty="0" err="1" smtClean="0"/>
              <a:t>Kitzsteinhorn</a:t>
            </a:r>
            <a:r>
              <a:rPr lang="cs-CZ" sz="2000" b="1" dirty="0" smtClean="0"/>
              <a:t> leží</a:t>
            </a:r>
          </a:p>
          <a:p>
            <a:r>
              <a:rPr lang="cs-CZ" sz="2000" b="1" dirty="0" smtClean="0"/>
              <a:t> ve výšce 3000 m.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73474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r>
              <a:rPr lang="cs-CZ" sz="2400" dirty="0" smtClean="0"/>
              <a:t>S výstupem do hor procházíme </a:t>
            </a:r>
            <a:r>
              <a:rPr lang="cs-CZ" sz="2400" b="1" dirty="0" smtClean="0"/>
              <a:t>výškovými krajinnými stupni</a:t>
            </a:r>
            <a:r>
              <a:rPr lang="cs-CZ" sz="2400" dirty="0" smtClean="0"/>
              <a:t>. Se stoupající nadmořskou výškou se mění rostliny a živočichové.</a:t>
            </a:r>
          </a:p>
          <a:p>
            <a:r>
              <a:rPr lang="cs-CZ" sz="2400" dirty="0" smtClean="0"/>
              <a:t>Z velkých zvířat žije nejvýše </a:t>
            </a:r>
            <a:r>
              <a:rPr lang="cs-CZ" sz="2400" b="1" dirty="0" smtClean="0"/>
              <a:t>jak domácí </a:t>
            </a:r>
            <a:r>
              <a:rPr lang="cs-CZ" sz="2400" dirty="0" smtClean="0"/>
              <a:t>v horách Číny, Indie a Nepálu. Lidé ho využívají jako tažnou sílu a pro mléko.</a:t>
            </a:r>
          </a:p>
          <a:p>
            <a:r>
              <a:rPr lang="cs-CZ" sz="2400" dirty="0" smtClean="0"/>
              <a:t>Najděte v atlasu vysoká pohoří. Ve kterých světadílech se nacházejí?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959" y="4119021"/>
            <a:ext cx="2876100" cy="215707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717030"/>
            <a:ext cx="3452164" cy="2589123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902363" y="3676382"/>
            <a:ext cx="8949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Alpy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72147" y="3307050"/>
            <a:ext cx="1582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Vysoké Tatry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587596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 údolích pod horami lidé vykáceli původní </a:t>
            </a:r>
            <a:r>
              <a:rPr lang="cs-CZ" sz="2400" b="1" dirty="0" smtClean="0"/>
              <a:t>listnaté lesy </a:t>
            </a:r>
            <a:r>
              <a:rPr lang="cs-CZ" sz="2400" dirty="0" smtClean="0"/>
              <a:t>a vytvořili pole, zahrady a vysázeli lesy smrkové.</a:t>
            </a:r>
          </a:p>
          <a:p>
            <a:r>
              <a:rPr lang="cs-CZ" sz="2400" dirty="0" smtClean="0"/>
              <a:t>Když z nížin stoupáme do hor, pomalu se ochlazuje. Častěji zde prší a sníh zde leží téměř do léta. Tady už rostou především </a:t>
            </a:r>
            <a:r>
              <a:rPr lang="cs-CZ" sz="2400" b="1" dirty="0" smtClean="0"/>
              <a:t>jehličnaté lesy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Při stoupání se ještě více ochlazuje, fouká silný vítr, jehličnaté lesy začínají řídnout. Řídnoucí les přechází ve svahy porostlé jenom hustou trávou. Tento výškový stupeň nazýváme stupeň </a:t>
            </a:r>
            <a:r>
              <a:rPr lang="cs-CZ" sz="2400" b="1" dirty="0" smtClean="0"/>
              <a:t>alpinských luk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353" y="3751929"/>
            <a:ext cx="3596180" cy="26971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820" y="4149080"/>
            <a:ext cx="3452164" cy="2299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36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Po dalším výstupu se dostáváme do míst, kde i tráva řídne a rostou zde nízké byliny jako </a:t>
            </a:r>
            <a:r>
              <a:rPr lang="cs-CZ" sz="2800" b="1" dirty="0" smtClean="0"/>
              <a:t>hořce</a:t>
            </a:r>
            <a:r>
              <a:rPr lang="cs-CZ" sz="2800" dirty="0" smtClean="0"/>
              <a:t> nebo </a:t>
            </a:r>
            <a:r>
              <a:rPr lang="cs-CZ" sz="2800" b="1" dirty="0" smtClean="0"/>
              <a:t>plesnivec alpský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362" y="2204864"/>
            <a:ext cx="2322258" cy="309634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820417"/>
            <a:ext cx="2808312" cy="210623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140079"/>
            <a:ext cx="3096344" cy="232225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412" y="2184082"/>
            <a:ext cx="2155038" cy="1614842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836895" y="5709405"/>
            <a:ext cx="3629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Znáš rostliny na fotografiích?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323424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76672"/>
            <a:ext cx="3264564" cy="4352752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211351"/>
            <a:ext cx="3056334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172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sz="2400" dirty="0" smtClean="0"/>
              <a:t>Stoupáním výš po volně uložených kamenech a skalách přicházíme k horskému ledovci.</a:t>
            </a:r>
          </a:p>
          <a:p>
            <a:r>
              <a:rPr lang="cs-CZ" sz="2400" dirty="0" smtClean="0"/>
              <a:t>Dále mohou vystupovat už jen horolezci se speciálním vybavením. Na samém vrcholu je jenom sníh, led a krásný výhled na okolní hory.</a:t>
            </a:r>
          </a:p>
          <a:p>
            <a:r>
              <a:rPr lang="cs-CZ" sz="2400" dirty="0" smtClean="0"/>
              <a:t>Vysvětlete, proč v našich horách nenajdeme posledně jmenovaný výškový stupeň?</a:t>
            </a:r>
          </a:p>
          <a:p>
            <a:r>
              <a:rPr lang="cs-CZ" sz="2400" dirty="0" smtClean="0"/>
              <a:t>Na internetu  nebo z encyklopedie zjisti informace o výstupu na nejvyšší horu světa.</a:t>
            </a:r>
          </a:p>
          <a:p>
            <a:r>
              <a:rPr lang="cs-CZ" sz="2400" b="1" dirty="0" smtClean="0"/>
              <a:t>Lidská činnost </a:t>
            </a:r>
            <a:r>
              <a:rPr lang="cs-CZ" sz="2400" dirty="0" smtClean="0"/>
              <a:t>výrazně </a:t>
            </a:r>
            <a:r>
              <a:rPr lang="cs-CZ" sz="2400" b="1" dirty="0" smtClean="0"/>
              <a:t>ohrožuje citlivé horské ekosystémy</a:t>
            </a:r>
            <a:r>
              <a:rPr lang="cs-CZ" sz="2400" dirty="0" smtClean="0"/>
              <a:t>.  Proto </a:t>
            </a:r>
            <a:r>
              <a:rPr lang="cs-CZ" sz="2400" dirty="0"/>
              <a:t>m</a:t>
            </a:r>
            <a:r>
              <a:rPr lang="cs-CZ" sz="2400" dirty="0" smtClean="0"/>
              <a:t>usejí být všichni návštěvníci hor opatrní a ohleduplní k okolní přírodě. Většina států chrání přírodu vyhlašováním území za národní parky nebo chráněné krajinné oblasti.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5077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Poznáš tyto symboly? Co označují?</a:t>
            </a:r>
            <a:endParaRPr lang="cs-CZ" sz="28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312126"/>
            <a:ext cx="2016224" cy="201622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884861"/>
            <a:ext cx="4253394" cy="283044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351" y="476672"/>
            <a:ext cx="2143125" cy="21431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102" y="4207880"/>
            <a:ext cx="2143125" cy="21431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3226" y="2590631"/>
            <a:ext cx="2143125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016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www.google.cz/search?q=n%C3%A1rodn%C3%AD+parky+logo&amp;hl=cs&amp;rlz=1W1ADRA_csCZ451&amp;prmd=imvns&amp;source=lnms&amp;tbm=isch&amp;ei=85MdT5CaCueo4gS3h9HBDQ&amp;sa=X&amp;oi=mode_link&amp;ct=mode&amp;cd=2&amp;sqi=2&amp;ved=0CBYQ_AUoAQ&amp;biw=1093&amp;bih=482</a:t>
            </a:r>
            <a:endParaRPr lang="cs-CZ" sz="1800" dirty="0" smtClean="0"/>
          </a:p>
          <a:p>
            <a:r>
              <a:rPr lang="cs-CZ" sz="1800" dirty="0" smtClean="0"/>
              <a:t>Fotografie z osobního archivu autora.</a:t>
            </a:r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00623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359</Words>
  <Application>Microsoft Office PowerPoint</Application>
  <PresentationFormat>Předvádění na obrazovce (4:3)</PresentationFormat>
  <Paragraphs>26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Dokument aplikace Microsoft Word 97–2003</vt:lpstr>
      <vt:lpstr>Prezentace aplikace PowerPoint</vt:lpstr>
      <vt:lpstr>KRAJINA VYSOKÝCH HOR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KRAJINA VYSOKÝCH HOR</dc:title>
  <dc:creator>07YN</dc:creator>
  <cp:lastModifiedBy>07YN</cp:lastModifiedBy>
  <cp:revision>12</cp:revision>
  <dcterms:created xsi:type="dcterms:W3CDTF">2012-01-11T15:00:41Z</dcterms:created>
  <dcterms:modified xsi:type="dcterms:W3CDTF">2012-01-24T15:45:56Z</dcterms:modified>
</cp:coreProperties>
</file>