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85" autoAdjust="0"/>
    <p:restoredTop sz="94660"/>
  </p:normalViewPr>
  <p:slideViewPr>
    <p:cSldViewPr>
      <p:cViewPr varScale="1">
        <p:scale>
          <a:sx n="71" d="100"/>
          <a:sy n="71" d="100"/>
        </p:scale>
        <p:origin x="-1158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58378-4E9B-4AEC-81C5-63C63BCC87A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AE969-0C9D-45E7-B009-F8D63DB831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414402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58378-4E9B-4AEC-81C5-63C63BCC87A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AE969-0C9D-45E7-B009-F8D63DB831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7097748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58378-4E9B-4AEC-81C5-63C63BCC87A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AE969-0C9D-45E7-B009-F8D63DB831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9897531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58378-4E9B-4AEC-81C5-63C63BCC87A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AE969-0C9D-45E7-B009-F8D63DB831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5423978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58378-4E9B-4AEC-81C5-63C63BCC87A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AE969-0C9D-45E7-B009-F8D63DB831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9337679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58378-4E9B-4AEC-81C5-63C63BCC87A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AE969-0C9D-45E7-B009-F8D63DB831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8199811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58378-4E9B-4AEC-81C5-63C63BCC87A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AE969-0C9D-45E7-B009-F8D63DB831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0479383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58378-4E9B-4AEC-81C5-63C63BCC87A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AE969-0C9D-45E7-B009-F8D63DB831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511560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58378-4E9B-4AEC-81C5-63C63BCC87A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AE969-0C9D-45E7-B009-F8D63DB831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406200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58378-4E9B-4AEC-81C5-63C63BCC87A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AE969-0C9D-45E7-B009-F8D63DB831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1014168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58378-4E9B-4AEC-81C5-63C63BCC87A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AE969-0C9D-45E7-B009-F8D63DB831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80938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E58378-4E9B-4AEC-81C5-63C63BCC87A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AAE969-0C9D-45E7-B009-F8D63DB831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972299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1800" dirty="0">
                <a:solidFill>
                  <a:srgbClr val="1F2123"/>
                </a:solidFill>
                <a:latin typeface="Trebuchet MS"/>
              </a:rPr>
              <a:t>ZŠ Praktická a ZŠ Speciální Uherský Brod</a:t>
            </a:r>
            <a:br>
              <a:rPr lang="cs-CZ" sz="1800" dirty="0">
                <a:solidFill>
                  <a:srgbClr val="1F2123"/>
                </a:solidFill>
                <a:latin typeface="Trebuchet MS"/>
              </a:rPr>
            </a:br>
            <a:r>
              <a:rPr lang="cs-CZ" sz="1800" dirty="0">
                <a:solidFill>
                  <a:srgbClr val="1F2123"/>
                </a:solidFill>
                <a:latin typeface="Trebuchet MS"/>
              </a:rPr>
              <a:t>Projekt číslo CZ.1.07/1.4.00/21.0961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886200"/>
            <a:ext cx="8280920" cy="2279104"/>
          </a:xfrm>
        </p:spPr>
        <p:txBody>
          <a:bodyPr/>
          <a:lstStyle/>
          <a:p>
            <a:pPr lvl="0">
              <a:spcAft>
                <a:spcPts val="300"/>
              </a:spcAft>
              <a:buClr>
                <a:srgbClr val="9D936F">
                  <a:lumMod val="75000"/>
                </a:srgbClr>
              </a:buClr>
              <a:buSzPct val="130000"/>
            </a:pPr>
            <a:r>
              <a:rPr lang="cs-CZ" sz="2000" dirty="0">
                <a:solidFill>
                  <a:srgbClr val="1F2123"/>
                </a:solidFill>
                <a:latin typeface="Trebuchet MS"/>
              </a:rPr>
              <a:t>Prvouka </a:t>
            </a:r>
            <a:r>
              <a:rPr lang="cs-CZ" sz="2000" dirty="0" smtClean="0">
                <a:solidFill>
                  <a:srgbClr val="1F2123"/>
                </a:solidFill>
                <a:latin typeface="Trebuchet MS"/>
              </a:rPr>
              <a:t>1. ročník</a:t>
            </a:r>
          </a:p>
          <a:p>
            <a:pPr lvl="0">
              <a:spcAft>
                <a:spcPts val="300"/>
              </a:spcAft>
              <a:buClr>
                <a:srgbClr val="9D936F">
                  <a:lumMod val="75000"/>
                </a:srgbClr>
              </a:buClr>
              <a:buSzPct val="130000"/>
            </a:pPr>
            <a:r>
              <a:rPr lang="cs-CZ" sz="2000" dirty="0">
                <a:solidFill>
                  <a:srgbClr val="1F2123"/>
                </a:solidFill>
                <a:latin typeface="Trebuchet MS"/>
              </a:rPr>
              <a:t/>
            </a:r>
            <a:br>
              <a:rPr lang="cs-CZ" sz="2000" dirty="0">
                <a:solidFill>
                  <a:srgbClr val="1F2123"/>
                </a:solidFill>
                <a:latin typeface="Trebuchet MS"/>
              </a:rPr>
            </a:br>
            <a:r>
              <a:rPr lang="cs-CZ" sz="2000" b="1" dirty="0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Číslo </a:t>
            </a:r>
            <a:r>
              <a:rPr lang="cs-CZ" sz="2000" b="1" dirty="0" err="1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DUMu</a:t>
            </a:r>
            <a:r>
              <a:rPr lang="cs-CZ" sz="2000" b="1" dirty="0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: </a:t>
            </a:r>
            <a:r>
              <a:rPr lang="cs-CZ" sz="2000" b="1" dirty="0" smtClean="0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VY_32_INOVACE_03_Jaro ve skleníku, jaro na zahradě</a:t>
            </a:r>
            <a:r>
              <a:rPr lang="cs-CZ" sz="2000" dirty="0">
                <a:solidFill>
                  <a:srgbClr val="1F2123"/>
                </a:solidFill>
                <a:latin typeface="Trebuchet MS"/>
              </a:rPr>
              <a:t>		</a:t>
            </a:r>
            <a:br>
              <a:rPr lang="cs-CZ" sz="2000" dirty="0">
                <a:solidFill>
                  <a:srgbClr val="1F2123"/>
                </a:solidFill>
                <a:latin typeface="Trebuchet MS"/>
              </a:rPr>
            </a:br>
            <a:r>
              <a:rPr lang="cs-CZ" sz="2000" dirty="0">
                <a:solidFill>
                  <a:srgbClr val="1F2123"/>
                </a:solidFill>
                <a:latin typeface="Trebuchet MS"/>
              </a:rPr>
              <a:t>Jméno autora: Soňa Lekešová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48680"/>
            <a:ext cx="7344816" cy="16036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207078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just">
              <a:buNone/>
            </a:pPr>
            <a:endParaRPr lang="cs-CZ" dirty="0" smtClean="0"/>
          </a:p>
          <a:p>
            <a:pPr marL="0" indent="0" algn="just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Toto cvičení je určeno pro žáky 1. ročníku Základní školy praktické. Je zaměřeno na jaro, pěstování plodin ve skleníku a na zahradě. Je zde zahrnuto cvičení, na poznávání plodin, které pěstujeme.</a:t>
            </a:r>
          </a:p>
          <a:p>
            <a:pPr marL="0" indent="0" algn="just">
              <a:buNone/>
            </a:pPr>
            <a:r>
              <a:rPr lang="cs-CZ" dirty="0" smtClean="0"/>
              <a:t>Toto cvičení bylo vytvořeno </a:t>
            </a:r>
            <a:r>
              <a:rPr lang="cs-CZ" smtClean="0"/>
              <a:t>v měsíci dubnu 2012.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92852501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Jaro ve skleníku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796136" y="1600200"/>
            <a:ext cx="2890664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dirty="0" smtClean="0"/>
              <a:t>Popiš ústně, proč lidé staví a pěstují plodiny ve skleníku.</a:t>
            </a:r>
            <a:endParaRPr lang="cs-CZ" sz="4000" dirty="0"/>
          </a:p>
        </p:txBody>
      </p:sp>
      <p:pic>
        <p:nvPicPr>
          <p:cNvPr id="2054" name="Picture 6" descr="C:\Documents and Settings\Pressario\Local Settings\Temporary Internet Files\Content.IE5\39QGMVHF\MC9001497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84784"/>
            <a:ext cx="5372409" cy="459198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75754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Vyber a podtrhni, co můžeš pěstovat ve skleníku: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4000" dirty="0" smtClean="0"/>
              <a:t>RAJČATA</a:t>
            </a:r>
          </a:p>
          <a:p>
            <a:endParaRPr lang="cs-CZ" sz="4000" dirty="0" smtClean="0"/>
          </a:p>
          <a:p>
            <a:r>
              <a:rPr lang="cs-CZ" sz="4000" dirty="0" smtClean="0"/>
              <a:t>OBILÍ</a:t>
            </a:r>
          </a:p>
          <a:p>
            <a:endParaRPr lang="cs-CZ" sz="4000" dirty="0" smtClean="0"/>
          </a:p>
          <a:p>
            <a:r>
              <a:rPr lang="cs-CZ" sz="4000" dirty="0" smtClean="0"/>
              <a:t>OKURKY</a:t>
            </a:r>
          </a:p>
          <a:p>
            <a:endParaRPr lang="cs-CZ" sz="4000" dirty="0" smtClean="0"/>
          </a:p>
          <a:p>
            <a:r>
              <a:rPr lang="cs-CZ" sz="4000" dirty="0" smtClean="0"/>
              <a:t>SALÁT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4000" dirty="0" smtClean="0"/>
              <a:t>PAPRIKA</a:t>
            </a:r>
          </a:p>
          <a:p>
            <a:endParaRPr lang="cs-CZ" sz="4000" dirty="0" smtClean="0"/>
          </a:p>
          <a:p>
            <a:r>
              <a:rPr lang="cs-CZ" sz="4000" dirty="0" smtClean="0"/>
              <a:t>ŘEDKVE</a:t>
            </a:r>
          </a:p>
          <a:p>
            <a:endParaRPr lang="cs-CZ" sz="4000" dirty="0" smtClean="0"/>
          </a:p>
          <a:p>
            <a:r>
              <a:rPr lang="cs-CZ" sz="4000" dirty="0" smtClean="0"/>
              <a:t>KUKUŘICE</a:t>
            </a:r>
          </a:p>
          <a:p>
            <a:endParaRPr lang="cs-CZ" sz="4000" dirty="0" smtClean="0"/>
          </a:p>
          <a:p>
            <a:r>
              <a:rPr lang="cs-CZ" sz="4000" dirty="0" smtClean="0"/>
              <a:t>KEDLUBNA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340648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3" grpId="1" uiExpand="1" build="p"/>
      <p:bldP spid="4" grpId="0" uiExpand="1" build="p"/>
      <p:bldP spid="4" grpId="1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Jaro na zahradě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772510" y="1600200"/>
            <a:ext cx="2914289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dirty="0" smtClean="0"/>
              <a:t>Popiš ústně, jak se lidé starají o zahrádku.</a:t>
            </a:r>
            <a:endParaRPr lang="cs-CZ" sz="4400" dirty="0"/>
          </a:p>
        </p:txBody>
      </p:sp>
      <p:pic>
        <p:nvPicPr>
          <p:cNvPr id="3074" name="Picture 2" descr="C:\Documents and Settings\Pressario\Local Settings\Temporary Internet Files\Content.IE5\TWGSC0BZ\MC9002377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988840"/>
            <a:ext cx="5665007" cy="381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852697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Vyber a podtrhni, jaké plodiny můžeš pěstovat na zahrádce: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060848"/>
            <a:ext cx="4038600" cy="4065315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RAJČATA</a:t>
            </a:r>
          </a:p>
          <a:p>
            <a:r>
              <a:rPr lang="cs-CZ" dirty="0" smtClean="0"/>
              <a:t>OKURKY</a:t>
            </a:r>
          </a:p>
          <a:p>
            <a:r>
              <a:rPr lang="cs-CZ" dirty="0" smtClean="0"/>
              <a:t>PAPRIKA</a:t>
            </a:r>
          </a:p>
          <a:p>
            <a:r>
              <a:rPr lang="cs-CZ" dirty="0" smtClean="0"/>
              <a:t>JABLKA</a:t>
            </a:r>
          </a:p>
          <a:p>
            <a:r>
              <a:rPr lang="cs-CZ" dirty="0" smtClean="0"/>
              <a:t>ŘEDKVIČKY</a:t>
            </a:r>
          </a:p>
          <a:p>
            <a:r>
              <a:rPr lang="cs-CZ" dirty="0" smtClean="0"/>
              <a:t>ČESNEK</a:t>
            </a:r>
          </a:p>
          <a:p>
            <a:r>
              <a:rPr lang="cs-CZ" dirty="0" smtClean="0"/>
              <a:t>ROHLÍK</a:t>
            </a:r>
          </a:p>
          <a:p>
            <a:r>
              <a:rPr lang="cs-CZ" dirty="0" smtClean="0"/>
              <a:t>CIBULE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060848"/>
            <a:ext cx="4038600" cy="4065315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PETRŽEL</a:t>
            </a:r>
          </a:p>
          <a:p>
            <a:r>
              <a:rPr lang="cs-CZ" dirty="0" smtClean="0"/>
              <a:t>KEDLUBNA</a:t>
            </a:r>
          </a:p>
          <a:p>
            <a:r>
              <a:rPr lang="cs-CZ" dirty="0" smtClean="0"/>
              <a:t>HRUŠKY</a:t>
            </a:r>
          </a:p>
          <a:p>
            <a:r>
              <a:rPr lang="cs-CZ" dirty="0" smtClean="0"/>
              <a:t>BRAMBORY</a:t>
            </a:r>
          </a:p>
          <a:p>
            <a:r>
              <a:rPr lang="cs-CZ" dirty="0" smtClean="0"/>
              <a:t>CHLEBA</a:t>
            </a:r>
          </a:p>
          <a:p>
            <a:r>
              <a:rPr lang="cs-CZ" dirty="0" smtClean="0"/>
              <a:t>HRÁCH</a:t>
            </a:r>
          </a:p>
          <a:p>
            <a:r>
              <a:rPr lang="cs-CZ" dirty="0" smtClean="0"/>
              <a:t>MRKEV</a:t>
            </a:r>
          </a:p>
          <a:p>
            <a:r>
              <a:rPr lang="cs-CZ" dirty="0" smtClean="0"/>
              <a:t>JAHODY</a:t>
            </a:r>
          </a:p>
        </p:txBody>
      </p:sp>
    </p:spTree>
    <p:extLst>
      <p:ext uri="{BB962C8B-B14F-4D97-AF65-F5344CB8AC3E}">
        <p14:creationId xmlns:p14="http://schemas.microsoft.com/office/powerpoint/2010/main" val="18846418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4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uiExpand="1" build="p"/>
      <p:bldP spid="4" grpId="0" uiExpand="1" build="p"/>
      <p:bldP spid="4" grpId="1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Poznej obrázek: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724128" y="1600200"/>
            <a:ext cx="2962672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4400" b="1" dirty="0" smtClean="0"/>
          </a:p>
          <a:p>
            <a:pPr marL="0" indent="0" algn="ctr">
              <a:buNone/>
            </a:pPr>
            <a:endParaRPr lang="cs-CZ" sz="4400" b="1" dirty="0"/>
          </a:p>
          <a:p>
            <a:pPr marL="0" indent="0" algn="ctr">
              <a:buNone/>
            </a:pPr>
            <a:r>
              <a:rPr lang="cs-CZ" sz="4400" b="1" dirty="0" smtClean="0"/>
              <a:t>RAJČATA</a:t>
            </a:r>
            <a:endParaRPr lang="cs-CZ" sz="4400" b="1" dirty="0"/>
          </a:p>
        </p:txBody>
      </p:sp>
      <p:pic>
        <p:nvPicPr>
          <p:cNvPr id="4098" name="Picture 2" descr="C:\Documents and Settings\Pressario\Local Settings\Temporary Internet Files\Content.IE5\2U2137CD\MP900387900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844824"/>
            <a:ext cx="4824536" cy="403244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026695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Poznej obrázek: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84168" y="1600200"/>
            <a:ext cx="2602632" cy="4525963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OKURKY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3" name="Picture 3" descr="C:\Documents and Settings\Pressario\Local Settings\Temporary Internet Files\Content.IE5\TWGSC0BZ\MC9003586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95536" y="1340768"/>
            <a:ext cx="4968552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985377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Poznej obrázek: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56176" y="1600200"/>
            <a:ext cx="2530624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PAPRIKA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50" name="Picture 6" descr="C:\Documents and Settings\Pressario\Local Settings\Temporary Internet Files\Content.IE5\NL6Q2JQ9\MP90017807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340768"/>
            <a:ext cx="5400600" cy="511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69571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Poznej obrázek: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906888" cy="4525963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28184" y="1600200"/>
            <a:ext cx="2458616" cy="4525963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4000" b="1" dirty="0" smtClean="0"/>
              <a:t>ŘEDKEV</a:t>
            </a:r>
            <a:endParaRPr lang="cs-CZ" sz="4000" b="1" dirty="0"/>
          </a:p>
        </p:txBody>
      </p:sp>
      <p:pic>
        <p:nvPicPr>
          <p:cNvPr id="7176" name="Picture 8" descr="C:\Documents and Settings\Pressario\Local Settings\Temporary Internet Files\Content.IE5\2U2137CD\MP90028993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340" y="1556792"/>
            <a:ext cx="5724636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449391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Poznej obrázek: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12160" y="1600200"/>
            <a:ext cx="267464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MRKEV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195" name="Picture 3" descr="C:\Documents and Settings\Pressario\Local Settings\Temporary Internet Files\Content.IE5\2U2137CD\MP900315656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484784"/>
            <a:ext cx="4680520" cy="500729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84653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Poznej obrázek: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84168" y="1600200"/>
            <a:ext cx="2602632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CIBULE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218" name="Picture 2" descr="C:\Documents and Settings\Pressario\Local Settings\Temporary Internet Files\Content.IE5\2U2137CD\MP900402510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772816"/>
            <a:ext cx="4474840" cy="447484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719027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Poznej obrázek: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28184" y="1600200"/>
            <a:ext cx="245861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ČESNEK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42" name="Picture 2" descr="C:\Documents and Settings\Pressario\Local Settings\Temporary Internet Files\Content.IE5\2U2137CD\MP900409538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004" y="1600200"/>
            <a:ext cx="4454068" cy="4853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332393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Vyber a podtrhni, v jakém ročním období sklízíme zeleninu na zahradě: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2204864"/>
            <a:ext cx="4038600" cy="3921299"/>
          </a:xfrm>
        </p:spPr>
        <p:txBody>
          <a:bodyPr>
            <a:normAutofit/>
          </a:bodyPr>
          <a:lstStyle/>
          <a:p>
            <a:r>
              <a:rPr lang="cs-CZ" sz="4400" dirty="0" smtClean="0"/>
              <a:t>JARO</a:t>
            </a:r>
          </a:p>
          <a:p>
            <a:endParaRPr lang="cs-CZ" sz="4400" dirty="0"/>
          </a:p>
          <a:p>
            <a:pPr marL="0" indent="0">
              <a:buNone/>
            </a:pPr>
            <a:endParaRPr lang="cs-CZ" sz="4400" dirty="0" smtClean="0"/>
          </a:p>
          <a:p>
            <a:r>
              <a:rPr lang="cs-CZ" sz="4400" dirty="0" smtClean="0"/>
              <a:t>LÉTO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2204864"/>
            <a:ext cx="4038600" cy="3921299"/>
          </a:xfrm>
        </p:spPr>
        <p:txBody>
          <a:bodyPr>
            <a:normAutofit/>
          </a:bodyPr>
          <a:lstStyle/>
          <a:p>
            <a:r>
              <a:rPr lang="cs-CZ" sz="4400" dirty="0" smtClean="0"/>
              <a:t>PODZIM</a:t>
            </a:r>
          </a:p>
          <a:p>
            <a:pPr marL="0" indent="0">
              <a:buNone/>
            </a:pPr>
            <a:endParaRPr lang="cs-CZ" sz="4400" dirty="0"/>
          </a:p>
          <a:p>
            <a:endParaRPr lang="cs-CZ" sz="4400" dirty="0" smtClean="0"/>
          </a:p>
          <a:p>
            <a:r>
              <a:rPr lang="cs-CZ" sz="4400" dirty="0" smtClean="0"/>
              <a:t>ZIMA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0095147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5" grpId="1" uiExpand="1" build="p"/>
      <p:bldP spid="6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/>
              <a:t>Office klipart </a:t>
            </a:r>
            <a:r>
              <a:rPr lang="cs-CZ" dirty="0"/>
              <a:t>[online]. c. 2012 [cit. </a:t>
            </a:r>
            <a:r>
              <a:rPr lang="cs-CZ" smtClean="0"/>
              <a:t>15. </a:t>
            </a:r>
            <a:r>
              <a:rPr lang="cs-CZ" dirty="0"/>
              <a:t>4. 2012] Dostupné na </a:t>
            </a:r>
            <a:r>
              <a:rPr lang="cs-CZ" dirty="0" err="1"/>
              <a:t>World</a:t>
            </a:r>
            <a:r>
              <a:rPr lang="cs-CZ" dirty="0"/>
              <a:t> </a:t>
            </a:r>
            <a:r>
              <a:rPr lang="cs-CZ" dirty="0" err="1"/>
              <a:t>Wide</a:t>
            </a:r>
            <a:r>
              <a:rPr lang="cs-CZ" dirty="0"/>
              <a:t> Web: &lt; http://office.microsoft.com/&gt;.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71265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199</TotalTime>
  <Words>206</Words>
  <Application>Microsoft Office PowerPoint</Application>
  <PresentationFormat>Předvádění na obrazovce (4:3)</PresentationFormat>
  <Paragraphs>90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ZŠ Praktická a ZŠ Speciální Uherský Brod Projekt číslo CZ.1.07/1.4.00/21.0961</vt:lpstr>
      <vt:lpstr>Anotace</vt:lpstr>
      <vt:lpstr>Jaro ve skleníku</vt:lpstr>
      <vt:lpstr>Vyber a podtrhni, co můžeš pěstovat ve skleníku:</vt:lpstr>
      <vt:lpstr>Jaro na zahradě</vt:lpstr>
      <vt:lpstr>Vyber a podtrhni, jaké plodiny můžeš pěstovat na zahrádce:</vt:lpstr>
      <vt:lpstr>Poznej obrázek:</vt:lpstr>
      <vt:lpstr>Poznej obrázek:</vt:lpstr>
      <vt:lpstr>Poznej obrázek:</vt:lpstr>
      <vt:lpstr>Poznej obrázek:</vt:lpstr>
      <vt:lpstr>Poznej obrázek:</vt:lpstr>
      <vt:lpstr>Poznej obrázek:</vt:lpstr>
      <vt:lpstr>Poznej obrázek:</vt:lpstr>
      <vt:lpstr>Vyber a podtrhni, v jakém ročním období sklízíme zeleninu na zahradě: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 Praktická a ZŠ Speciální Uherský Brod Projekt číslo CZ.1.07/1.4.00/21.0961</dc:title>
  <dc:creator>Compaq</dc:creator>
  <cp:lastModifiedBy>Compaq</cp:lastModifiedBy>
  <cp:revision>16</cp:revision>
  <dcterms:created xsi:type="dcterms:W3CDTF">2012-04-15T17:25:43Z</dcterms:created>
  <dcterms:modified xsi:type="dcterms:W3CDTF">2012-06-21T16:04:52Z</dcterms:modified>
</cp:coreProperties>
</file>