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59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08608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49630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39182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707133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59802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75426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19343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04923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14873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49374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22551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9DE84-6413-4885-8D56-579DDE59C6D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AA54D-68CC-4772-9BFD-282A6A7F7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87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560840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2.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VY_32_INOVACE_04_Včela</a:t>
            </a:r>
            <a:endParaRPr lang="cs-CZ" sz="2000" dirty="0" smtClean="0">
              <a:solidFill>
                <a:srgbClr val="1F2123"/>
              </a:solidFill>
              <a:latin typeface="Trebuchet MS"/>
            </a:endParaRP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777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Toto cvičení je určeno pro žáky 2.ročníku Základní školy praktické. Je zaměřeno na téma včela, kdy žáci procvičují, proč jsou tito živočichové důležití, kde žijí a co vytvářejí.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v </a:t>
            </a:r>
            <a:r>
              <a:rPr lang="cs-CZ" smtClean="0"/>
              <a:t>měsíci dubnu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513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Včela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0" name="Picture 6" descr="C:\Documents and Settings\Pressario\Local Settings\Temporary Internet Files\Content.IE5\DWRBNQDW\MP9003168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091786" y="26262"/>
            <a:ext cx="4859820" cy="7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6044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Poznej, jaké zvíře je na obrázku: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VČELA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Pressario\Local Settings\Temporary Internet Files\Content.IE5\DWRBNQDW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56792"/>
            <a:ext cx="5188024" cy="461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612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Poznej, jaké zvíře je na obrázku: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VOSA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0" name="Picture 4" descr="C:\Documents and Settings\Pressario\Local Settings\Temporary Internet Files\Content.IE5\JNPX0EDL\MC9004380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453650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361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má včela na konci svého zadečku: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Včela má na konci svého těla </a:t>
            </a:r>
            <a:r>
              <a:rPr lang="cs-CZ" sz="4000" u="sng" dirty="0" smtClean="0"/>
              <a:t>žihadlo.</a:t>
            </a:r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endParaRPr lang="cs-CZ" sz="4000" u="sng" dirty="0" smtClean="0"/>
          </a:p>
          <a:p>
            <a:pPr marL="0" indent="0">
              <a:buNone/>
            </a:pPr>
            <a:endParaRPr lang="cs-CZ" sz="4000" u="sng" dirty="0" smtClean="0"/>
          </a:p>
          <a:p>
            <a:pPr marL="0" indent="0">
              <a:buNone/>
            </a:pPr>
            <a:r>
              <a:rPr lang="cs-CZ" sz="4000" dirty="0" smtClean="0"/>
              <a:t>Už tě někdy píchla včela?</a:t>
            </a:r>
            <a:endParaRPr lang="cs-CZ" sz="4000" dirty="0"/>
          </a:p>
        </p:txBody>
      </p:sp>
      <p:pic>
        <p:nvPicPr>
          <p:cNvPr id="5122" name="Picture 2" descr="C:\Documents and Settings\Pressario\Local Settings\Temporary Internet Files\Content.IE5\DWRBNQDW\MC900088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099" y="2276872"/>
            <a:ext cx="3451509" cy="416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272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Řekni, co včela sbírá na louce, když sedá na květiny?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ressario\Local Settings\Temporary Internet Files\Content.IE5\QR1EA1ZX\MP90028945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87824" y="2060848"/>
            <a:ext cx="5796491" cy="384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700808"/>
            <a:ext cx="2232248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Včela sbírá z květin </a:t>
            </a:r>
            <a:r>
              <a:rPr lang="cs-CZ" sz="4400" u="sng" dirty="0" smtClean="0"/>
              <a:t>pyl.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203513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Řekni, kde žije včela: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273630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Včela žije v 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4400" dirty="0"/>
              <a:t>ú</a:t>
            </a:r>
            <a:r>
              <a:rPr lang="cs-CZ" sz="4400" smtClean="0"/>
              <a:t>lu</a:t>
            </a:r>
            <a:endParaRPr lang="cs-CZ" sz="4400" dirty="0"/>
          </a:p>
        </p:txBody>
      </p:sp>
      <p:pic>
        <p:nvPicPr>
          <p:cNvPr id="2050" name="Picture 2" descr="C:\Documents and Settings\Pressario\Local Settings\Temporary Internet Files\Content.IE5\JNPX0EDL\MC90027918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08289"/>
            <a:ext cx="3139421" cy="4212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essario\Local Settings\Temporary Internet Files\Content.IE5\JNPX0EDL\MC900231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084" y="1772816"/>
            <a:ext cx="279907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6988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Řekni, co nám včela dává: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24259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Včela nám dává </a:t>
            </a:r>
            <a:r>
              <a:rPr lang="cs-CZ" sz="4400" u="sng" dirty="0" smtClean="0"/>
              <a:t>med.</a:t>
            </a:r>
            <a:endParaRPr lang="cs-CZ" sz="44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Documents and Settings\Pressario\Local Settings\Temporary Internet Files\Content.IE5\DWRBNQDW\MC900214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84784"/>
            <a:ext cx="5185172" cy="446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169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Office klipart </a:t>
            </a:r>
            <a:r>
              <a:rPr lang="cs-CZ" sz="2800" dirty="0">
                <a:solidFill>
                  <a:prstClr val="black"/>
                </a:solidFill>
              </a:rPr>
              <a:t>[online]. c. 2012 [cit. 18. 4. 2012] Dostupné na </a:t>
            </a:r>
            <a:r>
              <a:rPr lang="cs-CZ" sz="2800" dirty="0" err="1">
                <a:solidFill>
                  <a:prstClr val="black"/>
                </a:solidFill>
              </a:rPr>
              <a:t>World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Wide</a:t>
            </a:r>
            <a:r>
              <a:rPr lang="cs-CZ" sz="280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3781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167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ZŠ Praktická a ZŠ Speciální Uherský Brod Projekt číslo CZ.1.07/1.4.00/21.0961</vt:lpstr>
      <vt:lpstr>Anotace</vt:lpstr>
      <vt:lpstr>Včela</vt:lpstr>
      <vt:lpstr>Poznej, jaké zvíře je na obrázku:</vt:lpstr>
      <vt:lpstr>Poznej, jaké zvíře je na obrázku:</vt:lpstr>
      <vt:lpstr>Co má včela na konci svého zadečku:</vt:lpstr>
      <vt:lpstr>Řekni, co včela sbírá na louce, když sedá na květiny?</vt:lpstr>
      <vt:lpstr>Řekni, kde žije včela:</vt:lpstr>
      <vt:lpstr>Řekni, co nám včela dává: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20</cp:revision>
  <dcterms:created xsi:type="dcterms:W3CDTF">2012-04-18T13:10:36Z</dcterms:created>
  <dcterms:modified xsi:type="dcterms:W3CDTF">2012-06-21T16:05:25Z</dcterms:modified>
</cp:coreProperties>
</file>