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66" autoAdjust="0"/>
    <p:restoredTop sz="94660"/>
  </p:normalViewPr>
  <p:slideViewPr>
    <p:cSldViewPr>
      <p:cViewPr varScale="1">
        <p:scale>
          <a:sx n="71" d="100"/>
          <a:sy n="71" d="100"/>
        </p:scale>
        <p:origin x="-117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4C9F-0289-4B18-A311-8365EA25B48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A3382-A7CB-4C66-902E-A895263605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790431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4C9F-0289-4B18-A311-8365EA25B48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A3382-A7CB-4C66-902E-A895263605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612870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4C9F-0289-4B18-A311-8365EA25B48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A3382-A7CB-4C66-902E-A895263605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105200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4C9F-0289-4B18-A311-8365EA25B48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A3382-A7CB-4C66-902E-A895263605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16205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4C9F-0289-4B18-A311-8365EA25B48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A3382-A7CB-4C66-902E-A895263605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51291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4C9F-0289-4B18-A311-8365EA25B48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A3382-A7CB-4C66-902E-A895263605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68005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4C9F-0289-4B18-A311-8365EA25B48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A3382-A7CB-4C66-902E-A895263605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28645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4C9F-0289-4B18-A311-8365EA25B48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A3382-A7CB-4C66-902E-A895263605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620866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4C9F-0289-4B18-A311-8365EA25B48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A3382-A7CB-4C66-902E-A895263605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474260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4C9F-0289-4B18-A311-8365EA25B48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A3382-A7CB-4C66-902E-A895263605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370135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4C9F-0289-4B18-A311-8365EA25B48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A3382-A7CB-4C66-902E-A895263605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343337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344C9F-0289-4B18-A311-8365EA25B48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A3382-A7CB-4C66-902E-A895263605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524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wmf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86200"/>
            <a:ext cx="7632848" cy="1752600"/>
          </a:xfrm>
        </p:spPr>
        <p:txBody>
          <a:bodyPr>
            <a:normAutofit lnSpcReduction="10000"/>
          </a:bodyPr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2.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VY_32_INOVACE_19_Z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čeho lidé vyrábějí věci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	</a:t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346950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58324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Tato prezentace je určena pro žáky 2. ročníku </a:t>
            </a:r>
            <a:r>
              <a:rPr lang="cs-CZ" dirty="0" smtClean="0"/>
              <a:t>Základní </a:t>
            </a:r>
            <a:r>
              <a:rPr lang="cs-CZ" dirty="0" smtClean="0"/>
              <a:t>školy praktické. Žáci poznávají předměty na obrázcích a mají za úkol pojmenovat, z čeho je věc vyrobena.</a:t>
            </a:r>
          </a:p>
          <a:p>
            <a:pPr marL="0" indent="0" algn="just">
              <a:buNone/>
            </a:pPr>
            <a:r>
              <a:rPr lang="cs-CZ" dirty="0" smtClean="0"/>
              <a:t>Tato prezentace byla vytvořena v měsíci květnu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83494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Vše kolem náš je z něčeho vyrobeno. Používáme tyto materiály: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DŘEVO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39290" y="1600200"/>
            <a:ext cx="3747509" cy="46371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ZE DŘEVA SE VYRÁBÍ: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Documents and Settings\Pressario\Local Settings\Temporary Internet Files\Content.IE5\IKL67J8Z\MP9001851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15896"/>
            <a:ext cx="4759779" cy="4021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Pressario\Local Settings\Temporary Internet Files\Content.IE5\TPY2W7R8\MP9003414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4247832"/>
            <a:ext cx="3216325" cy="2294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ressario\Local Settings\Temporary Internet Files\Content.IE5\TPY2W7R8\MC9002958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916832"/>
            <a:ext cx="1709596" cy="2409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Pressario\Local Settings\Temporary Internet Files\Content.IE5\9NF9F1TW\MC9000133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26874"/>
            <a:ext cx="1309181" cy="2180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586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Vše kolem náš je z něčeho vyrobeno. Používáme tyto materiály: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SKLO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ZE SKLA SE VYRÁBÍ: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Documents and Settings\Pressario\Local Settings\Temporary Internet Files\Content.IE5\9NF9F1TW\MP9004006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85531"/>
            <a:ext cx="3672408" cy="4591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Pressario\Local Settings\Temporary Internet Files\Content.IE5\TPY2W7R8\MC9003713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7" y="2278575"/>
            <a:ext cx="1804111" cy="728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Pressario\Local Settings\Temporary Internet Files\Content.IE5\A3EC45JF\MP9004276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735" y="2295815"/>
            <a:ext cx="2085531" cy="2085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Pressario\Local Settings\Temporary Internet Files\Content.IE5\IKL67J8Z\MP900434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685187"/>
            <a:ext cx="2472554" cy="180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Pressario\Local Settings\Temporary Internet Files\Content.IE5\TPY2W7R8\MP90032111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4283968" y="3475710"/>
            <a:ext cx="2168638" cy="3040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7608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Vše kolem náš je z něčeho vyrobeno. Používáme tyto materiály: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ŽELEZO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 ŽELEZA SE VYRÁBÍ:</a:t>
            </a:r>
            <a:endParaRPr lang="cs-CZ" dirty="0"/>
          </a:p>
        </p:txBody>
      </p:sp>
      <p:pic>
        <p:nvPicPr>
          <p:cNvPr id="3075" name="Picture 3" descr="C:\Documents and Settings\Pressario\Local Settings\Temporary Internet Files\Content.IE5\9NF9F1TW\MP9004329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3456384" cy="414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Pressario\Local Settings\Temporary Internet Files\Content.IE5\IKL67J8Z\MC90023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571407"/>
            <a:ext cx="2011208" cy="215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Pressario\Local Settings\Temporary Internet Files\Content.IE5\TPY2W7R8\MC9003202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877" y="3208951"/>
            <a:ext cx="1827886" cy="1362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Pressario\Local Settings\Temporary Internet Files\Content.IE5\9NF9F1TW\MC9003522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7317" y="1412776"/>
            <a:ext cx="1044166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Pressario\Local Settings\Temporary Internet Files\Content.IE5\9NF9F1TW\MP9003866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804752"/>
            <a:ext cx="2476619" cy="1766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Documents and Settings\Pressario\Local Settings\Temporary Internet Files\Content.IE5\IKL67J8Z\MP90017797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6021" y="5013176"/>
            <a:ext cx="2332856" cy="155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02328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Vše kolem náš je z něčeho vyrobeno. Používáme tyto materiály: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KŮŽE</a:t>
            </a:r>
            <a:endParaRPr lang="cs-CZ" dirty="0"/>
          </a:p>
        </p:txBody>
      </p:sp>
      <p:pic>
        <p:nvPicPr>
          <p:cNvPr id="4100" name="Picture 4" descr="C:\Documents and Settings\Pressario\Local Settings\Temporary Internet Files\Content.IE5\IKL67J8Z\MP9004028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596" y="1844824"/>
            <a:ext cx="2024568" cy="151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 KŮŽE SE VYRÁBÍ:</a:t>
            </a:r>
            <a:endParaRPr lang="cs-CZ" dirty="0"/>
          </a:p>
        </p:txBody>
      </p:sp>
      <p:pic>
        <p:nvPicPr>
          <p:cNvPr id="4098" name="Picture 2" descr="C:\Documents and Settings\Pressario\Local Settings\Temporary Internet Files\Content.IE5\9NF9F1TW\MP90040370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327146"/>
            <a:ext cx="3480404" cy="435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ressario\Local Settings\Temporary Internet Files\Content.IE5\IKL67J8Z\MP9004334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953" y="4811053"/>
            <a:ext cx="2803967" cy="1867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Pressario\Local Settings\Temporary Internet Files\Content.IE5\A3EC45JF\MP9003876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920" y="5018511"/>
            <a:ext cx="2332856" cy="1664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Pressario\Local Settings\Temporary Internet Files\Content.IE5\IKL67J8Z\MC9003346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3880" y="3164689"/>
            <a:ext cx="1538935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Pressario\Local Settings\Temporary Internet Files\Content.IE5\IKL67J8Z\MC9001132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841471"/>
            <a:ext cx="2391005" cy="1771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32267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Vše kolem náš je z něčeho vyrobeno. Používáme tyto materiály: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PLAST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 PLASTU SE VYRÁBÍ:</a:t>
            </a:r>
            <a:endParaRPr lang="cs-CZ" dirty="0"/>
          </a:p>
        </p:txBody>
      </p:sp>
      <p:pic>
        <p:nvPicPr>
          <p:cNvPr id="5122" name="Picture 2" descr="C:\Documents and Settings\Pressario\Local Settings\Temporary Internet Files\Content.IE5\TPY2W7R8\MP9004373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79045" y="2463422"/>
            <a:ext cx="4549561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Pressario\Local Settings\Temporary Internet Files\Content.IE5\A3EC45JF\MP90032111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874981"/>
            <a:ext cx="2002639" cy="280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Pressario\Local Settings\Temporary Internet Files\Content.IE5\9NF9F1TW\MP9004373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662669" y="4640429"/>
            <a:ext cx="2480320" cy="1653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Pressario\Local Settings\Temporary Internet Files\Content.IE5\TPY2W7R8\MC9004119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064291"/>
            <a:ext cx="1843135" cy="168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Pressario\Local Settings\Temporary Internet Files\Content.IE5\IKL67J8Z\MC9001989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093" y="2420888"/>
            <a:ext cx="2759578" cy="133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42903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Vše kolem náš je z něčeho vyrobeno. Používáme tyto materiály: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LÁTKA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Z LÁTKY SE VYRÁBÍ:</a:t>
            </a:r>
            <a:endParaRPr lang="cs-CZ" dirty="0"/>
          </a:p>
        </p:txBody>
      </p:sp>
      <p:pic>
        <p:nvPicPr>
          <p:cNvPr id="6148" name="Picture 4" descr="C:\Documents and Settings\Pressario\Local Settings\Temporary Internet Files\Content.IE5\IKL67J8Z\MP9004327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60848"/>
            <a:ext cx="4449332" cy="44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Pressario\Local Settings\Temporary Internet Files\Content.IE5\9NF9F1TW\MC9000570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76872"/>
            <a:ext cx="1832458" cy="161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Documents and Settings\Pressario\Local Settings\Temporary Internet Files\Content.IE5\A3EC45JF\MC900113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819881"/>
            <a:ext cx="1291317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Documents and Settings\Pressario\Local Settings\Temporary Internet Files\Content.IE5\TPY2W7R8\MC9003048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501" y="5301208"/>
            <a:ext cx="1157257" cy="1065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Documents and Settings\Pressario\Local Settings\Temporary Internet Files\Content.IE5\9NF9F1TW\MC9002328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24944"/>
            <a:ext cx="2056646" cy="144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4697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Office klipart </a:t>
            </a:r>
            <a:r>
              <a:rPr lang="cs-CZ" dirty="0">
                <a:solidFill>
                  <a:prstClr val="black"/>
                </a:solidFill>
              </a:rPr>
              <a:t>[online]. c. 2012 [cit. </a:t>
            </a:r>
            <a:r>
              <a:rPr lang="cs-CZ" dirty="0" smtClean="0">
                <a:solidFill>
                  <a:prstClr val="black"/>
                </a:solidFill>
              </a:rPr>
              <a:t>10. 5</a:t>
            </a:r>
            <a:r>
              <a:rPr lang="cs-CZ" smtClean="0">
                <a:solidFill>
                  <a:prstClr val="black"/>
                </a:solidFill>
              </a:rPr>
              <a:t>. </a:t>
            </a:r>
            <a:r>
              <a:rPr lang="cs-CZ" dirty="0">
                <a:solidFill>
                  <a:prstClr val="black"/>
                </a:solidFill>
              </a:rPr>
              <a:t>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&lt; http://office.microsoft.com/&gt;.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35541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192</Words>
  <Application>Microsoft Office PowerPoint</Application>
  <PresentationFormat>Předvádění na obrazovce (4:3)</PresentationFormat>
  <Paragraphs>27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ZŠ Praktická a ZŠ Speciální Uherský Brod Projekt číslo CZ.1.07/1.4.00/21.0961</vt:lpstr>
      <vt:lpstr>Anotace </vt:lpstr>
      <vt:lpstr>Vše kolem náš je z něčeho vyrobeno. Používáme tyto materiály:</vt:lpstr>
      <vt:lpstr>Vše kolem náš je z něčeho vyrobeno. Používáme tyto materiály:</vt:lpstr>
      <vt:lpstr>Vše kolem náš je z něčeho vyrobeno. Používáme tyto materiály:</vt:lpstr>
      <vt:lpstr>Vše kolem náš je z něčeho vyrobeno. Používáme tyto materiály:</vt:lpstr>
      <vt:lpstr>Vše kolem náš je z něčeho vyrobeno. Používáme tyto materiály:</vt:lpstr>
      <vt:lpstr>Vše kolem náš je z něčeho vyrobeno. Používáme tyto materiály: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Compaq</cp:lastModifiedBy>
  <cp:revision>16</cp:revision>
  <dcterms:created xsi:type="dcterms:W3CDTF">2012-05-10T15:15:51Z</dcterms:created>
  <dcterms:modified xsi:type="dcterms:W3CDTF">2012-06-21T17:25:32Z</dcterms:modified>
</cp:coreProperties>
</file>