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291" r:id="rId4"/>
    <p:sldId id="292" r:id="rId5"/>
    <p:sldId id="293" r:id="rId6"/>
    <p:sldId id="295" r:id="rId7"/>
    <p:sldId id="28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66FF"/>
    <a:srgbClr val="FF66CC"/>
    <a:srgbClr val="FF33CC"/>
    <a:srgbClr val="D3B857"/>
    <a:srgbClr val="FF6699"/>
    <a:srgbClr val="FFFF00"/>
    <a:srgbClr val="FFFF66"/>
    <a:srgbClr val="4CDEF2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786" y="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62288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VY_32_INOVACE_VII_1_04: Test – úvod do historie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VII</a:t>
            </a:r>
            <a:r>
              <a:rPr lang="cs-CZ" b="1" dirty="0" smtClean="0"/>
              <a:t>              Sada číslo: </a:t>
            </a:r>
            <a:r>
              <a:rPr lang="cs-CZ" dirty="0" smtClean="0"/>
              <a:t>1</a:t>
            </a:r>
            <a:r>
              <a:rPr lang="cs-CZ" b="1" dirty="0" smtClean="0"/>
              <a:t>                Pořadové číslo DUM: </a:t>
            </a:r>
            <a:r>
              <a:rPr lang="cs-CZ" dirty="0" smtClean="0"/>
              <a:t>04</a:t>
            </a:r>
            <a:r>
              <a:rPr lang="cs-CZ" b="1" dirty="0" smtClean="0"/>
              <a:t>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opakovací test z učiva úvod do historie, měření času a vzniku života a vývoje člověka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 smtClean="0"/>
              <a:t>zopakování a upevnění učiva, získání zpětné vazby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</a:t>
            </a:r>
            <a:r>
              <a:rPr lang="cs-CZ" dirty="0" smtClean="0"/>
              <a:t> 11 – 12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</a:t>
            </a:r>
            <a:r>
              <a:rPr lang="cs-CZ" dirty="0" smtClean="0"/>
              <a:t> historie, dějepis, př.n.l., n.l., časová přímka, náboženské a vědecké teorie o vzniku života, Ch. Darwin, evoluční teorie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</a:t>
            </a:r>
            <a:r>
              <a:rPr lang="cs-CZ" dirty="0" smtClean="0"/>
              <a:t> interaktivní tabule, pracovní list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 smtClean="0"/>
              <a:t>30 – 35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Žáci samostatně vypracují zadané úkoly a doplní neúplný text </a:t>
            </a:r>
            <a:r>
              <a:rPr lang="cs-CZ" smtClean="0"/>
              <a:t>správnými pojmy.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TEST – úvod do 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1) Dějepis se učíme proto, abychom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sz="1600" dirty="0" smtClean="0"/>
              <a:t>                                       (podtrhni alespoň 2 správné odpovědi)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-se poučili o historii</a:t>
            </a:r>
          </a:p>
          <a:p>
            <a:pPr marL="0" indent="0">
              <a:buNone/>
            </a:pPr>
            <a:r>
              <a:rPr lang="cs-CZ" dirty="0" smtClean="0"/>
              <a:t>-se vyvarovali chyb našich předků</a:t>
            </a:r>
          </a:p>
          <a:p>
            <a:pPr marL="0" indent="0">
              <a:buNone/>
            </a:pPr>
            <a:r>
              <a:rPr lang="cs-CZ" dirty="0" smtClean="0"/>
              <a:t>-se nenudili</a:t>
            </a:r>
          </a:p>
          <a:p>
            <a:pPr marL="0" indent="0">
              <a:buNone/>
            </a:pPr>
            <a:r>
              <a:rPr lang="cs-CZ" dirty="0" smtClean="0"/>
              <a:t>-se inspirovali životem slavných osobností</a:t>
            </a:r>
          </a:p>
          <a:p>
            <a:pPr marL="0" indent="0">
              <a:buNone/>
            </a:pPr>
            <a:r>
              <a:rPr lang="cs-CZ" dirty="0" smtClean="0"/>
              <a:t>-se nemuseli učit angličtinu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763741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33872" y="548680"/>
            <a:ext cx="713471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</a:t>
            </a:r>
            <a:r>
              <a:rPr lang="cs-CZ" sz="2400" b="1" dirty="0" smtClean="0"/>
              <a:t>) Základním bodem našeho letopočtu je rok narození</a:t>
            </a:r>
            <a:r>
              <a:rPr lang="cs-CZ" sz="2400" dirty="0" smtClean="0"/>
              <a:t>: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             (zatrhni správnou odpověď)</a:t>
            </a:r>
          </a:p>
          <a:p>
            <a:endParaRPr lang="cs-CZ" sz="2400" dirty="0"/>
          </a:p>
          <a:p>
            <a:pPr marL="285750" indent="-285750">
              <a:buFontTx/>
              <a:buChar char="-"/>
            </a:pPr>
            <a:r>
              <a:rPr lang="cs-CZ" sz="2400" dirty="0" smtClean="0"/>
              <a:t>Václava Klause</a:t>
            </a:r>
          </a:p>
          <a:p>
            <a:pPr marL="285750" indent="-285750">
              <a:buFontTx/>
              <a:buChar char="-"/>
            </a:pPr>
            <a:r>
              <a:rPr lang="cs-CZ" sz="2400" dirty="0" smtClean="0"/>
              <a:t>Vašeho otce</a:t>
            </a:r>
          </a:p>
          <a:p>
            <a:pPr marL="285750" indent="-285750">
              <a:buFontTx/>
              <a:buChar char="-"/>
            </a:pPr>
            <a:r>
              <a:rPr lang="cs-CZ" sz="2400" dirty="0" smtClean="0"/>
              <a:t>Panenky </a:t>
            </a:r>
            <a:r>
              <a:rPr lang="cs-CZ" sz="2400" dirty="0" err="1" smtClean="0"/>
              <a:t>Barbie</a:t>
            </a:r>
            <a:endParaRPr lang="cs-CZ" sz="2400" dirty="0" smtClean="0"/>
          </a:p>
          <a:p>
            <a:pPr marL="285750" indent="-285750">
              <a:buFontTx/>
              <a:buChar char="-"/>
            </a:pPr>
            <a:r>
              <a:rPr lang="cs-CZ" sz="2400" dirty="0" smtClean="0"/>
              <a:t>Ježíše Krista</a:t>
            </a:r>
          </a:p>
          <a:p>
            <a:pPr marL="285750" indent="-285750">
              <a:buFontTx/>
              <a:buChar char="-"/>
            </a:pPr>
            <a:r>
              <a:rPr lang="cs-CZ" sz="2400" dirty="0" smtClean="0"/>
              <a:t>Lucie Bílé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1" y="4509120"/>
            <a:ext cx="257365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  <a:r>
              <a:rPr lang="cs-CZ" sz="2400" b="1" dirty="0" smtClean="0"/>
              <a:t>) Vysvětli zkratky</a:t>
            </a:r>
            <a:r>
              <a:rPr lang="cs-CZ" sz="2400" dirty="0" smtClean="0"/>
              <a:t>:</a:t>
            </a:r>
          </a:p>
          <a:p>
            <a:endParaRPr lang="cs-CZ" sz="2400" dirty="0" smtClean="0"/>
          </a:p>
          <a:p>
            <a:pPr marL="285750" indent="-285750">
              <a:buFontTx/>
              <a:buChar char="-"/>
            </a:pPr>
            <a:r>
              <a:rPr lang="cs-CZ" sz="2400" dirty="0" smtClean="0"/>
              <a:t>př.n.l. </a:t>
            </a:r>
            <a:r>
              <a:rPr lang="cs-CZ" sz="2400" dirty="0"/>
              <a:t> </a:t>
            </a:r>
            <a:r>
              <a:rPr lang="cs-CZ" sz="2400" dirty="0" smtClean="0"/>
              <a:t> =</a:t>
            </a:r>
          </a:p>
          <a:p>
            <a:pPr marL="285750" indent="-285750">
              <a:buFontTx/>
              <a:buChar char="-"/>
            </a:pPr>
            <a:endParaRPr lang="cs-CZ" sz="2400" dirty="0"/>
          </a:p>
          <a:p>
            <a:pPr marL="285750" indent="-285750">
              <a:buFontTx/>
              <a:buChar char="-"/>
            </a:pPr>
            <a:r>
              <a:rPr lang="cs-CZ" sz="2400" dirty="0" smtClean="0"/>
              <a:t>n.l.        =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544834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268760"/>
            <a:ext cx="2856103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r>
              <a:rPr lang="cs-CZ" b="1" dirty="0" smtClean="0"/>
              <a:t>) Vyznač na časové přímce</a:t>
            </a:r>
            <a:r>
              <a:rPr lang="cs-CZ" dirty="0" smtClean="0"/>
              <a:t>:</a:t>
            </a:r>
          </a:p>
          <a:p>
            <a:endParaRPr lang="cs-CZ" sz="2400" dirty="0"/>
          </a:p>
          <a:p>
            <a:pPr marL="285750" indent="-285750">
              <a:buFontTx/>
              <a:buChar char="-"/>
            </a:pPr>
            <a:r>
              <a:rPr lang="cs-CZ" dirty="0" smtClean="0"/>
              <a:t>r.350 n.l.</a:t>
            </a:r>
          </a:p>
          <a:p>
            <a:pPr marL="285750" indent="-285750">
              <a:buFontTx/>
              <a:buChar char="-"/>
            </a:pPr>
            <a:r>
              <a:rPr lang="cs-CZ" dirty="0"/>
              <a:t>r</a:t>
            </a:r>
            <a:r>
              <a:rPr lang="cs-CZ" dirty="0" smtClean="0"/>
              <a:t>.500 př.n.l.</a:t>
            </a:r>
          </a:p>
          <a:p>
            <a:pPr marL="285750" indent="-285750">
              <a:buFontTx/>
              <a:buChar char="-"/>
            </a:pPr>
            <a:r>
              <a:rPr lang="cs-CZ" dirty="0"/>
              <a:t>r</a:t>
            </a:r>
            <a:r>
              <a:rPr lang="cs-CZ" dirty="0" smtClean="0"/>
              <a:t>.150 př.n.l.</a:t>
            </a:r>
          </a:p>
          <a:p>
            <a:pPr marL="285750" indent="-285750">
              <a:buFontTx/>
              <a:buChar char="-"/>
            </a:pPr>
            <a:r>
              <a:rPr lang="cs-CZ" dirty="0"/>
              <a:t>r</a:t>
            </a:r>
            <a:r>
              <a:rPr lang="cs-CZ" dirty="0" smtClean="0"/>
              <a:t>.50 n.l.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39929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32656"/>
            <a:ext cx="3181110" cy="1143000"/>
          </a:xfrm>
        </p:spPr>
        <p:txBody>
          <a:bodyPr/>
          <a:lstStyle/>
          <a:p>
            <a:r>
              <a:rPr lang="cs-CZ" dirty="0" smtClean="0"/>
              <a:t>  </a:t>
            </a:r>
            <a:r>
              <a:rPr lang="cs-CZ" sz="3600" b="1" dirty="0" smtClean="0"/>
              <a:t>5)Doplň text:     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Podle Bible stvořil svět ………………………. Trvalo mu to ……dní</a:t>
            </a:r>
          </a:p>
          <a:p>
            <a:pPr marL="0" indent="0">
              <a:buNone/>
            </a:pPr>
            <a:r>
              <a:rPr lang="cs-CZ" sz="2400" dirty="0"/>
              <a:t>a</a:t>
            </a:r>
            <a:r>
              <a:rPr lang="cs-CZ" sz="2400" dirty="0" smtClean="0"/>
              <a:t> sedmý den ……………………. Vědci však soudí, že naše planeta vznikla …………………………………………………………………………………….</a:t>
            </a:r>
          </a:p>
          <a:p>
            <a:pPr marL="0" indent="0">
              <a:buNone/>
            </a:pPr>
            <a:r>
              <a:rPr lang="cs-CZ" sz="2400" dirty="0" smtClean="0"/>
              <a:t>Prvního …………………vytvořil Bůh z hlíny a dal mu jméno</a:t>
            </a:r>
          </a:p>
          <a:p>
            <a:pPr marL="0" indent="0">
              <a:buNone/>
            </a:pPr>
            <a:r>
              <a:rPr lang="cs-CZ" sz="2400" dirty="0" smtClean="0"/>
              <a:t>...………. Jeho žena se jmenovala …………….. Oba žili v ……………..,</a:t>
            </a:r>
          </a:p>
          <a:p>
            <a:pPr marL="0" indent="0">
              <a:buNone/>
            </a:pPr>
            <a:r>
              <a:rPr lang="cs-CZ" sz="2400" dirty="0"/>
              <a:t>a</a:t>
            </a:r>
            <a:r>
              <a:rPr lang="cs-CZ" sz="2400" dirty="0" smtClean="0"/>
              <a:t>le byli z něho vyhnáni, protože ..................................................</a:t>
            </a:r>
          </a:p>
          <a:p>
            <a:pPr marL="0" indent="0">
              <a:buNone/>
            </a:pPr>
            <a:r>
              <a:rPr lang="cs-CZ" sz="2400" dirty="0" smtClean="0"/>
              <a:t>Podle vědců se však člověk pravděpodobně vyvinul z ……………..</a:t>
            </a:r>
          </a:p>
          <a:p>
            <a:pPr marL="0" indent="0">
              <a:buNone/>
            </a:pPr>
            <a:r>
              <a:rPr lang="cs-CZ" sz="2400" dirty="0" smtClean="0"/>
              <a:t>Základy této ……………….teorie položil britský učenec Charles</a:t>
            </a:r>
          </a:p>
          <a:p>
            <a:pPr marL="0" indent="0">
              <a:buNone/>
            </a:pPr>
            <a:r>
              <a:rPr lang="cs-CZ" sz="2400" dirty="0" smtClean="0"/>
              <a:t>………………… Podle něho přežívají v přírodě pouze ………………….</a:t>
            </a:r>
          </a:p>
          <a:p>
            <a:pPr marL="0" indent="0">
              <a:buNone/>
            </a:pPr>
            <a:r>
              <a:rPr lang="cs-CZ" sz="2400" dirty="0"/>
              <a:t>j</a:t>
            </a:r>
            <a:r>
              <a:rPr lang="cs-CZ" sz="2400" dirty="0" smtClean="0"/>
              <a:t>edinci.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4133666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501035" y="21328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MANDELOVÁ, Helena; KUNSTOVÁ, Eliška; PAŘÍZKOVÁ, Ilona. </a:t>
            </a:r>
            <a:r>
              <a:rPr lang="cs-CZ" i="1" dirty="0"/>
              <a:t>Dějiny pravěku a starověku</a:t>
            </a:r>
            <a:r>
              <a:rPr lang="cs-CZ" dirty="0"/>
              <a:t>. Liberec: Dialog, 2001, ISBN 80-86218-57-0.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911</TotalTime>
  <Words>291</Words>
  <Application>Microsoft Office PowerPoint</Application>
  <PresentationFormat>Předvádění na obrazovce (4:3)</PresentationFormat>
  <Paragraphs>67</Paragraphs>
  <Slides>7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TEST – úvod do historie</vt:lpstr>
      <vt:lpstr>Prezentace aplikace PowerPoint</vt:lpstr>
      <vt:lpstr>Prezentace aplikace PowerPoint</vt:lpstr>
      <vt:lpstr>  5)Doplň text:     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197</cp:revision>
  <dcterms:created xsi:type="dcterms:W3CDTF">2012-03-26T21:10:22Z</dcterms:created>
  <dcterms:modified xsi:type="dcterms:W3CDTF">2012-11-24T16:28:19Z</dcterms:modified>
</cp:coreProperties>
</file>