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VY_12_INOVACE_16_ Vánoční prázdniny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Vánoční prázdniny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VY_12_INOVACE_16_ Vánoční prázdniny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Vánoční prázdniny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261877-9EBA-441C-BB40-424598879C9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3707FB-A92D-43CE-B6DE-1F1CBCE4DE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59807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Učitel vysvětlí žákům úkol.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707FB-A92D-43CE-B6DE-1F1CBCE4DE4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0206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0223390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fontAlgn="auto" hangingPunct="0"/>
            <a:r>
              <a:rPr lang="cs-CZ" sz="2400" b="1" dirty="0"/>
              <a:t>Materiál je určený pro žáky 2. ročníku, pro výuku </a:t>
            </a:r>
            <a:r>
              <a:rPr lang="cs-CZ" sz="2400" b="1" dirty="0" smtClean="0"/>
              <a:t>prvouky.</a:t>
            </a:r>
            <a:endParaRPr lang="cs-CZ" sz="2400" dirty="0"/>
          </a:p>
          <a:p>
            <a:pPr lvl="0" fontAlgn="auto" hangingPunct="0"/>
            <a:r>
              <a:rPr lang="cs-CZ" sz="2400" b="1" dirty="0"/>
              <a:t>Prezentace na interaktivní </a:t>
            </a:r>
            <a:r>
              <a:rPr lang="cs-CZ" sz="2400" b="1" dirty="0" smtClean="0"/>
              <a:t>tabuli (možno </a:t>
            </a:r>
            <a:r>
              <a:rPr lang="cs-CZ" sz="2400" b="1" dirty="0"/>
              <a:t>využít i tištěnou podobu jako pracovní list a pracovat zároveň s tabulí nebo zadat jako </a:t>
            </a:r>
            <a:r>
              <a:rPr lang="cs-CZ" sz="2400" b="1" dirty="0" smtClean="0"/>
              <a:t>samostatnou práci</a:t>
            </a:r>
            <a:r>
              <a:rPr lang="cs-CZ" sz="2400" b="1" dirty="0" smtClean="0"/>
              <a:t>).</a:t>
            </a:r>
            <a:endParaRPr lang="cs-CZ" sz="2400" dirty="0"/>
          </a:p>
          <a:p>
            <a:pPr lvl="0" fontAlgn="auto" hangingPunct="0"/>
            <a:r>
              <a:rPr lang="cs-CZ" sz="2400" b="1" dirty="0"/>
              <a:t>Pomůcky: interaktivní pero, fixy na interaktivní </a:t>
            </a:r>
            <a:r>
              <a:rPr lang="cs-CZ" sz="2400" b="1" dirty="0" smtClean="0"/>
              <a:t>tabuli.</a:t>
            </a:r>
            <a:endParaRPr lang="cs-CZ" sz="2400" dirty="0"/>
          </a:p>
          <a:p>
            <a:pPr lvl="0" fontAlgn="auto" hangingPunct="0"/>
            <a:r>
              <a:rPr lang="cs-CZ" sz="2400" b="1" dirty="0"/>
              <a:t>Inovace: interaktivní způsob </a:t>
            </a:r>
            <a:r>
              <a:rPr lang="cs-CZ" sz="2400" b="1" dirty="0" smtClean="0"/>
              <a:t>učení</a:t>
            </a:r>
            <a:r>
              <a:rPr lang="cs-CZ" sz="2400" b="1" dirty="0"/>
              <a:t>.</a:t>
            </a:r>
            <a:endParaRPr lang="cs-CZ" sz="2400" dirty="0"/>
          </a:p>
          <a:p>
            <a:pPr lvl="0" fontAlgn="auto" hangingPunct="0"/>
            <a:r>
              <a:rPr lang="cs-CZ" sz="2400" b="1" dirty="0"/>
              <a:t>Metodické pokyny: </a:t>
            </a:r>
            <a:r>
              <a:rPr lang="cs-CZ" sz="2400" b="1" dirty="0" smtClean="0"/>
              <a:t>pozorně čti, po přečtení doplň chybějící slovo do </a:t>
            </a:r>
            <a:r>
              <a:rPr lang="cs-CZ" sz="2400" b="1" dirty="0" smtClean="0"/>
              <a:t>věty.</a:t>
            </a:r>
            <a:endParaRPr lang="cs-CZ" sz="2400" dirty="0"/>
          </a:p>
          <a:p>
            <a:pPr hangingPunct="0"/>
            <a:r>
              <a:rPr lang="cs-CZ" sz="2400" b="1" dirty="0" smtClean="0"/>
              <a:t>Vhodné zařadit hned po návratu z prázdnin, kdy s dětmi vedeme rozhovor na téma Vánoční </a:t>
            </a:r>
            <a:r>
              <a:rPr lang="cs-CZ" sz="2400" b="1" dirty="0" smtClean="0"/>
              <a:t>prázdniny.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130" y="1340768"/>
            <a:ext cx="8461740" cy="39703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Přečteme si krátké vypravování o vánočních prázdninách.</a:t>
            </a:r>
          </a:p>
          <a:p>
            <a:endParaRPr lang="cs-CZ" sz="2800" dirty="0" smtClean="0"/>
          </a:p>
          <a:p>
            <a:r>
              <a:rPr lang="cs-CZ" sz="2800" dirty="0" smtClean="0"/>
              <a:t>Toto vypravování je rozdělené do tří částí.</a:t>
            </a:r>
          </a:p>
          <a:p>
            <a:r>
              <a:rPr lang="cs-CZ" sz="2800" dirty="0" smtClean="0"/>
              <a:t>V každé části je pět vět, tyto věty si pozorně přečti.</a:t>
            </a:r>
          </a:p>
          <a:p>
            <a:r>
              <a:rPr lang="cs-CZ" sz="2800" dirty="0" smtClean="0"/>
              <a:t>Na další stránce jsou ty samé věty, ale vždy je v nich </a:t>
            </a:r>
          </a:p>
          <a:p>
            <a:r>
              <a:rPr lang="cs-CZ" sz="2800" dirty="0" smtClean="0"/>
              <a:t>vynechané jedno slovo.</a:t>
            </a:r>
          </a:p>
          <a:p>
            <a:endParaRPr lang="cs-CZ" sz="2800" dirty="0" smtClean="0"/>
          </a:p>
          <a:p>
            <a:r>
              <a:rPr lang="cs-CZ" sz="2800" dirty="0" smtClean="0"/>
              <a:t>Tvým úkolem je doplnit chybějící slovo, prověříš si tak</a:t>
            </a:r>
          </a:p>
          <a:p>
            <a:r>
              <a:rPr lang="cs-CZ" sz="2800" dirty="0"/>
              <a:t>č</a:t>
            </a:r>
            <a:r>
              <a:rPr lang="cs-CZ" sz="2800" dirty="0" smtClean="0"/>
              <a:t>tenářskou pozornost a paměť.</a:t>
            </a:r>
          </a:p>
        </p:txBody>
      </p:sp>
    </p:spTree>
    <p:extLst>
      <p:ext uri="{BB962C8B-B14F-4D97-AF65-F5344CB8AC3E}">
        <p14:creationId xmlns:p14="http://schemas.microsoft.com/office/powerpoint/2010/main" val="1019921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dirty="0" smtClean="0"/>
              <a:t>Vánoční prázdniny 1.část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76872"/>
            <a:ext cx="8219256" cy="298092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Na vánoční prázdniny se vždy moc těšíme.</a:t>
            </a:r>
          </a:p>
          <a:p>
            <a:pPr marL="0" indent="0">
              <a:buNone/>
            </a:pPr>
            <a:r>
              <a:rPr lang="cs-CZ" sz="2800" dirty="0" smtClean="0"/>
              <a:t>Během těchto prázdnin totiž slavíme Vánoce.</a:t>
            </a:r>
          </a:p>
          <a:p>
            <a:pPr marL="0" indent="0">
              <a:buNone/>
            </a:pPr>
            <a:r>
              <a:rPr lang="cs-CZ" sz="2800" dirty="0" smtClean="0"/>
              <a:t>Štědrý večer začínáme slavnostní večeří.</a:t>
            </a:r>
          </a:p>
          <a:p>
            <a:pPr marL="0" indent="0">
              <a:buNone/>
            </a:pPr>
            <a:r>
              <a:rPr lang="cs-CZ" sz="2800" dirty="0" smtClean="0"/>
              <a:t>Po večeři zazvoní zvonek a my jdeme ke stromečku.</a:t>
            </a:r>
          </a:p>
          <a:p>
            <a:pPr marL="0" indent="0">
              <a:buNone/>
            </a:pPr>
            <a:r>
              <a:rPr lang="cs-CZ" sz="2800" dirty="0" smtClean="0"/>
              <a:t>Pod stromečkem každý z rodiny najde dárek.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56559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dirty="0" smtClean="0"/>
              <a:t>Vánoční prázdniny 1.část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76872"/>
            <a:ext cx="8219256" cy="298092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Na vánoční prázdniny se vždy_____ těšíme.</a:t>
            </a:r>
          </a:p>
          <a:p>
            <a:pPr marL="0" indent="0">
              <a:buNone/>
            </a:pPr>
            <a:r>
              <a:rPr lang="cs-CZ" sz="2800" dirty="0" smtClean="0"/>
              <a:t>______ těchto prázdnin totiž slavíme Vánoce.</a:t>
            </a:r>
          </a:p>
          <a:p>
            <a:pPr marL="0" indent="0">
              <a:buNone/>
            </a:pPr>
            <a:r>
              <a:rPr lang="cs-CZ" sz="2800" dirty="0" smtClean="0"/>
              <a:t>Štědrý večer _________ slavnostní večeří.</a:t>
            </a:r>
          </a:p>
          <a:p>
            <a:pPr marL="0" indent="0">
              <a:buNone/>
            </a:pPr>
            <a:r>
              <a:rPr lang="cs-CZ" sz="2800" dirty="0" smtClean="0"/>
              <a:t>Po _______ zazvoní zvonek a my jdeme ke stromečku.</a:t>
            </a:r>
          </a:p>
          <a:p>
            <a:pPr marL="0" indent="0">
              <a:buNone/>
            </a:pPr>
            <a:r>
              <a:rPr lang="cs-CZ" sz="2800" dirty="0" smtClean="0"/>
              <a:t>Pod stromečkem _______ z rodiny najde dárek.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79621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dirty="0" smtClean="0"/>
              <a:t>Vánoční prázdniny 2.část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20888"/>
            <a:ext cx="8219256" cy="276490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Z dárků měla největší radost maminka.</a:t>
            </a:r>
          </a:p>
          <a:p>
            <a:pPr marL="0" indent="0">
              <a:buNone/>
            </a:pPr>
            <a:r>
              <a:rPr lang="cs-CZ" sz="2800" dirty="0" smtClean="0"/>
              <a:t>Pro mě byla pod stromečkem obrovská stavebnice.</a:t>
            </a:r>
          </a:p>
          <a:p>
            <a:pPr marL="0" indent="0">
              <a:buNone/>
            </a:pPr>
            <a:r>
              <a:rPr lang="cs-CZ" sz="2800" dirty="0" smtClean="0"/>
              <a:t>Po rozdávání dárků jsme se dívali na pohádky.</a:t>
            </a:r>
          </a:p>
          <a:p>
            <a:pPr marL="0" indent="0">
              <a:buNone/>
            </a:pPr>
            <a:r>
              <a:rPr lang="cs-CZ" sz="2800" dirty="0" smtClean="0"/>
              <a:t>Druhý den k nám přijeli babička a děda.</a:t>
            </a:r>
          </a:p>
          <a:p>
            <a:pPr marL="0" indent="0">
              <a:buNone/>
            </a:pPr>
            <a:r>
              <a:rPr lang="cs-CZ" sz="2800" dirty="0" smtClean="0"/>
              <a:t>Maminka uvařila oběd a slavnostně prostřela stůl.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83173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dirty="0" smtClean="0"/>
              <a:t>Vánoční prázdniny 2.část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20888"/>
            <a:ext cx="8219256" cy="276490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Z dárků měla největší _______ maminka.</a:t>
            </a:r>
          </a:p>
          <a:p>
            <a:pPr marL="0" indent="0">
              <a:buNone/>
            </a:pPr>
            <a:r>
              <a:rPr lang="cs-CZ" sz="2800" dirty="0" smtClean="0"/>
              <a:t>Pro mě byla pod stromečkem _________ stavebnice.</a:t>
            </a:r>
          </a:p>
          <a:p>
            <a:pPr marL="0" indent="0">
              <a:buNone/>
            </a:pPr>
            <a:r>
              <a:rPr lang="cs-CZ" sz="2800" dirty="0" smtClean="0"/>
              <a:t>Po rozdávání dárků jsme se dívali na __________.</a:t>
            </a:r>
          </a:p>
          <a:p>
            <a:pPr marL="0" indent="0">
              <a:buNone/>
            </a:pPr>
            <a:r>
              <a:rPr lang="cs-CZ" sz="2800" dirty="0" smtClean="0"/>
              <a:t>Druhý den ___ nám přijeli babička a děda.</a:t>
            </a:r>
          </a:p>
          <a:p>
            <a:pPr marL="0" indent="0">
              <a:buNone/>
            </a:pPr>
            <a:r>
              <a:rPr lang="cs-CZ" sz="2800" dirty="0" smtClean="0"/>
              <a:t>Maminka uvařila oběd a slavnostně ___________ stůl.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5715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dirty="0" smtClean="0"/>
              <a:t>Vánoční prázdniny 3.část.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348880"/>
            <a:ext cx="8219256" cy="319695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O prázdninách trochu sněžilo.</a:t>
            </a:r>
          </a:p>
          <a:p>
            <a:pPr marL="0" indent="0">
              <a:buNone/>
            </a:pPr>
            <a:r>
              <a:rPr lang="cs-CZ" sz="2800" dirty="0" smtClean="0"/>
              <a:t>Ale sníh za chvíli roztál.</a:t>
            </a:r>
          </a:p>
          <a:p>
            <a:pPr marL="0" indent="0">
              <a:buNone/>
            </a:pPr>
            <a:r>
              <a:rPr lang="cs-CZ" sz="2800" dirty="0" smtClean="0"/>
              <a:t>Nemohli jsme postavit ani malého sněhuláka.</a:t>
            </a:r>
          </a:p>
          <a:p>
            <a:pPr marL="0" indent="0">
              <a:buNone/>
            </a:pPr>
            <a:r>
              <a:rPr lang="cs-CZ" sz="2800" dirty="0" smtClean="0"/>
              <a:t>Vánoční prázdniny byly celé bez zimních radovánek.</a:t>
            </a:r>
          </a:p>
          <a:p>
            <a:pPr marL="0" indent="0">
              <a:buNone/>
            </a:pPr>
            <a:r>
              <a:rPr lang="cs-CZ" sz="2800" dirty="0" smtClean="0"/>
              <a:t>Na jabloň na zahradě jsme s tatínkem zavěsili krmítko pro ptáky.</a:t>
            </a:r>
            <a:endParaRPr lang="cs-CZ" sz="2800" dirty="0"/>
          </a:p>
        </p:txBody>
      </p:sp>
      <p:pic>
        <p:nvPicPr>
          <p:cNvPr id="1026" name="Picture 2" descr="C:\Program Files (x86)\Microsoft Office\MEDIA\CAGCAT10\j0299587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881234" y="118613"/>
            <a:ext cx="1584176" cy="1580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6365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dirty="0" smtClean="0"/>
              <a:t>Vánoční prázdniny 3.část.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348880"/>
            <a:ext cx="8219256" cy="319695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O prázdninách ________ sněžilo.</a:t>
            </a:r>
          </a:p>
          <a:p>
            <a:pPr marL="0" indent="0">
              <a:buNone/>
            </a:pPr>
            <a:r>
              <a:rPr lang="cs-CZ" sz="2800" dirty="0" smtClean="0"/>
              <a:t>Ale sníh za chvíli ________.</a:t>
            </a:r>
          </a:p>
          <a:p>
            <a:pPr marL="0" indent="0">
              <a:buNone/>
            </a:pPr>
            <a:r>
              <a:rPr lang="cs-CZ" sz="2800" dirty="0" smtClean="0"/>
              <a:t>__________ jsme postavit ani malého sněhuláka.</a:t>
            </a:r>
          </a:p>
          <a:p>
            <a:pPr marL="0" indent="0">
              <a:buNone/>
            </a:pPr>
            <a:r>
              <a:rPr lang="cs-CZ" sz="2800" dirty="0" smtClean="0"/>
              <a:t>Vánoční prázdniny byly _____ bez zimních radovánek.</a:t>
            </a:r>
          </a:p>
          <a:p>
            <a:pPr marL="0" indent="0">
              <a:buNone/>
            </a:pPr>
            <a:r>
              <a:rPr lang="cs-CZ" sz="2800" dirty="0" smtClean="0"/>
              <a:t>Na _______ na zahradě jsme s tatínkem zavěsili krmítko pro ptáky.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2445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383</Words>
  <Application>Microsoft Office PowerPoint</Application>
  <PresentationFormat>Předvádění na obrazovce (4:3)</PresentationFormat>
  <Paragraphs>61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Prezentace aplikace PowerPoint</vt:lpstr>
      <vt:lpstr>Vánoční prázdniny 1.část</vt:lpstr>
      <vt:lpstr>Vánoční prázdniny 1.část</vt:lpstr>
      <vt:lpstr>Vánoční prázdniny 2.část</vt:lpstr>
      <vt:lpstr>Vánoční prázdniny 2.část</vt:lpstr>
      <vt:lpstr>Vánoční prázdniny 3.část.</vt:lpstr>
      <vt:lpstr>Vánoční prázdniny 3.část.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17</cp:revision>
  <dcterms:created xsi:type="dcterms:W3CDTF">2011-08-21T15:31:45Z</dcterms:created>
  <dcterms:modified xsi:type="dcterms:W3CDTF">2012-03-09T14:46:52Z</dcterms:modified>
</cp:coreProperties>
</file>