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8" r:id="rId4"/>
    <p:sldId id="277" r:id="rId5"/>
    <p:sldId id="279" r:id="rId6"/>
    <p:sldId id="267" r:id="rId7"/>
    <p:sldId id="275" r:id="rId8"/>
    <p:sldId id="276" r:id="rId9"/>
    <p:sldId id="274" r:id="rId10"/>
    <p:sldId id="268" r:id="rId11"/>
    <p:sldId id="269" r:id="rId12"/>
    <p:sldId id="270" r:id="rId13"/>
    <p:sldId id="271" r:id="rId14"/>
    <p:sldId id="272" r:id="rId15"/>
    <p:sldId id="273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66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2" y="-4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600" dirty="0"/>
            <a:t>Název školy: </a:t>
          </a:r>
          <a:r>
            <a:rPr lang="cs-CZ" sz="1600" dirty="0" smtClean="0"/>
            <a:t>Dětský domov, Základní škola praktická, Praktická škola a Školní jídelna, Dlažkovice 1, příspěvková organizace 411 15 Třebívlice</a:t>
          </a:r>
          <a:r>
            <a:rPr lang="cs-CZ" sz="1300" dirty="0" smtClean="0"/>
            <a:t>    </a:t>
          </a:r>
          <a:endParaRPr lang="cs-CZ" sz="13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 smtClean="0"/>
            <a:t>Autor: PhDr. Hana Kindlová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: </a:t>
          </a:r>
          <a:r>
            <a:rPr lang="cs-CZ" sz="1600" dirty="0" smtClean="0"/>
            <a:t>VY_32_INOVACE_13_M_Kindlová_pojem zlomek, zápis 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</a:t>
          </a:r>
          <a:r>
            <a:rPr lang="cs-CZ" sz="1600" dirty="0" smtClean="0"/>
            <a:t>Zvířata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pPr algn="l"/>
          <a:r>
            <a:rPr lang="cs-CZ" sz="1600" dirty="0"/>
            <a:t>Číslo projektu</a:t>
          </a:r>
          <a:r>
            <a:rPr lang="cs-CZ" sz="1600" smtClean="0"/>
            <a:t>: cz.1.07/1.4.00/21.2189</a:t>
          </a:r>
          <a:endParaRPr lang="cs-CZ" sz="16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ScaleY="114263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X="471" custLinFactNeighborY="6356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131180"/>
          <a:ext cx="4579708" cy="457970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289854" y="131180"/>
          <a:ext cx="5342993" cy="45797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školy: </a:t>
          </a:r>
          <a:r>
            <a:rPr lang="cs-CZ" sz="1600" kern="1200" dirty="0" smtClean="0"/>
            <a:t>Dětský domov, Základní škola praktická, Praktická škola a Školní jídelna, Dlažkovice 1, příspěvková organizace 411 15 Třebívlice</a:t>
          </a:r>
          <a:r>
            <a:rPr lang="cs-CZ" sz="1300" kern="1200" dirty="0" smtClean="0"/>
            <a:t>    </a:t>
          </a:r>
          <a:endParaRPr lang="cs-CZ" sz="1300" kern="1200" dirty="0"/>
        </a:p>
      </dsp:txBody>
      <dsp:txXfrm>
        <a:off x="2289854" y="131180"/>
        <a:ext cx="5342993" cy="732753"/>
      </dsp:txXfrm>
    </dsp:sp>
    <dsp:sp modelId="{851BB866-B6AE-4566-893F-4C635BA974FC}">
      <dsp:nvSpPr>
        <dsp:cNvPr id="0" name=""/>
        <dsp:cNvSpPr/>
      </dsp:nvSpPr>
      <dsp:spPr>
        <a:xfrm>
          <a:off x="480869" y="863933"/>
          <a:ext cx="3617969" cy="361796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289854" y="863933"/>
          <a:ext cx="5342993" cy="361796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PhDr. Hana Kindlová</a:t>
          </a:r>
          <a:endParaRPr lang="cs-CZ" sz="1600" kern="1200" dirty="0"/>
        </a:p>
      </dsp:txBody>
      <dsp:txXfrm>
        <a:off x="2289854" y="863933"/>
        <a:ext cx="5342993" cy="732753"/>
      </dsp:txXfrm>
    </dsp:sp>
    <dsp:sp modelId="{902074E1-B931-4618-97F1-FADBE82E9C3C}">
      <dsp:nvSpPr>
        <dsp:cNvPr id="0" name=""/>
        <dsp:cNvSpPr/>
      </dsp:nvSpPr>
      <dsp:spPr>
        <a:xfrm>
          <a:off x="961738" y="1596686"/>
          <a:ext cx="2656231" cy="26562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289854" y="1407257"/>
          <a:ext cx="5342993" cy="30350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VY_32_INOVACE_13_M_Kindlová_pojem zlomek, zápis </a:t>
          </a:r>
          <a:endParaRPr lang="cs-CZ" sz="1600" kern="1200" dirty="0"/>
        </a:p>
      </dsp:txBody>
      <dsp:txXfrm>
        <a:off x="2289854" y="1407257"/>
        <a:ext cx="5342993" cy="837266"/>
      </dsp:txXfrm>
    </dsp:sp>
    <dsp:sp modelId="{648967D3-ED80-4214-8D87-4E7012561E4A}">
      <dsp:nvSpPr>
        <dsp:cNvPr id="0" name=""/>
        <dsp:cNvSpPr/>
      </dsp:nvSpPr>
      <dsp:spPr>
        <a:xfrm>
          <a:off x="1442608" y="2329440"/>
          <a:ext cx="1694492" cy="169449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289854" y="2437142"/>
          <a:ext cx="5342993" cy="16944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</a:t>
          </a:r>
          <a:r>
            <a:rPr lang="cs-CZ" sz="1600" kern="1200" dirty="0" smtClean="0"/>
            <a:t>Zvířata</a:t>
          </a:r>
          <a:endParaRPr lang="cs-CZ" sz="1600" kern="1200" dirty="0"/>
        </a:p>
      </dsp:txBody>
      <dsp:txXfrm>
        <a:off x="2289854" y="2437142"/>
        <a:ext cx="5342993" cy="732753"/>
      </dsp:txXfrm>
    </dsp:sp>
    <dsp:sp modelId="{6821E7C9-5E4B-45FA-8F82-01E6F26FAA25}">
      <dsp:nvSpPr>
        <dsp:cNvPr id="0" name=""/>
        <dsp:cNvSpPr/>
      </dsp:nvSpPr>
      <dsp:spPr>
        <a:xfrm>
          <a:off x="1923477" y="3062193"/>
          <a:ext cx="732753" cy="732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289854" y="3062193"/>
          <a:ext cx="5342993" cy="732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smtClean="0"/>
            <a:t>: cz.1.07/1.4.00/21.2189</a:t>
          </a:r>
          <a:endParaRPr lang="cs-CZ" sz="1600" kern="1200" dirty="0"/>
        </a:p>
      </dsp:txBody>
      <dsp:txXfrm>
        <a:off x="2289854" y="3062193"/>
        <a:ext cx="5342993" cy="732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0.xml"/><Relationship Id="rId5" Type="http://schemas.openxmlformats.org/officeDocument/2006/relationships/image" Target="../media/image19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1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6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5" Type="http://schemas.openxmlformats.org/officeDocument/2006/relationships/image" Target="../media/image19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1.xml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18088769"/>
              </p:ext>
            </p:extLst>
          </p:nvPr>
        </p:nvGraphicFramePr>
        <p:xfrm>
          <a:off x="1115616" y="1484784"/>
          <a:ext cx="7632848" cy="4842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30633" y="5277862"/>
            <a:ext cx="34650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</a:t>
            </a:r>
            <a:r>
              <a:rPr lang="cs-CZ" sz="1600" dirty="0" smtClean="0"/>
              <a:t>tvorby: 27.11.2012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027664"/>
            <a:ext cx="7312658" cy="601136"/>
          </a:xfrm>
          <a:ln>
            <a:solidFill>
              <a:schemeClr val="accent1"/>
            </a:solidFill>
          </a:ln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Anotace A METODICKÝ POKYN</a:t>
            </a:r>
            <a:endParaRPr lang="cs-CZ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060848"/>
            <a:ext cx="6777317" cy="350897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Materiál  určen pro žáky 8. ročníku ZŠP.</a:t>
            </a:r>
          </a:p>
          <a:p>
            <a:r>
              <a:rPr lang="cs-CZ" dirty="0" smtClean="0"/>
              <a:t>Využitelný pro práci s interaktivní tabulí.</a:t>
            </a:r>
          </a:p>
          <a:p>
            <a:r>
              <a:rPr lang="cs-CZ" dirty="0" smtClean="0"/>
              <a:t>Na začátku prezentace se žáci seznámí s pojmem zlomek,  čitatel a jmenovatel.   Pomocí obrázků zvířat se naučí zlomek správně zapisovat a číst.</a:t>
            </a:r>
            <a:endParaRPr lang="cs-CZ" dirty="0"/>
          </a:p>
          <a:p>
            <a:r>
              <a:rPr lang="cs-CZ" dirty="0" smtClean="0"/>
              <a:t>Využívání informační technologie.</a:t>
            </a:r>
          </a:p>
          <a:p>
            <a:r>
              <a:rPr lang="cs-CZ" dirty="0" smtClean="0"/>
              <a:t>Aktivita žáků – </a:t>
            </a:r>
            <a:r>
              <a:rPr lang="cs-CZ" dirty="0" smtClean="0"/>
              <a:t>práce na IT, procvičování zápisu a čtení zlomku.</a:t>
            </a:r>
            <a:endParaRPr lang="cs-CZ" dirty="0" smtClean="0"/>
          </a:p>
          <a:p>
            <a:pPr marL="6858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POJEM   ZLOMEK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465453" y="371703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F0"/>
                </a:solidFill>
              </a:rPr>
              <a:t>3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3465453" y="4407964"/>
            <a:ext cx="432048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3393209" y="4523872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10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5133" y="4127061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ZÁPIS ZLOMKU</a:t>
            </a:r>
            <a:endParaRPr lang="cs-CZ" sz="2800" b="1" dirty="0"/>
          </a:p>
        </p:txBody>
      </p:sp>
      <p:sp>
        <p:nvSpPr>
          <p:cNvPr id="8" name="Šipka doprava 7"/>
          <p:cNvSpPr/>
          <p:nvPr/>
        </p:nvSpPr>
        <p:spPr>
          <a:xfrm rot="10800000">
            <a:off x="4160936" y="3684771"/>
            <a:ext cx="978408" cy="484632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F0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 rot="10800000">
            <a:off x="4148077" y="4650281"/>
            <a:ext cx="978408" cy="48463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220072" y="3800071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F0"/>
                </a:solidFill>
              </a:rPr>
              <a:t>ČITATEL</a:t>
            </a:r>
            <a:r>
              <a:rPr lang="cs-CZ" b="1" dirty="0" smtClean="0"/>
              <a:t> – </a:t>
            </a:r>
            <a:r>
              <a:rPr lang="cs-CZ" dirty="0" smtClean="0"/>
              <a:t>počet částí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53821" y="4650281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JMENOVATEL</a:t>
            </a:r>
            <a:r>
              <a:rPr lang="cs-CZ" b="1" dirty="0" smtClean="0"/>
              <a:t> – </a:t>
            </a:r>
            <a:r>
              <a:rPr lang="cs-CZ" dirty="0" smtClean="0"/>
              <a:t>na kolik dílů je rozdělen celek</a:t>
            </a:r>
            <a:endParaRPr lang="cs-CZ" dirty="0"/>
          </a:p>
        </p:txBody>
      </p:sp>
      <p:sp>
        <p:nvSpPr>
          <p:cNvPr id="15" name="Šipka doprava 14"/>
          <p:cNvSpPr/>
          <p:nvPr/>
        </p:nvSpPr>
        <p:spPr>
          <a:xfrm rot="10800000">
            <a:off x="3949671" y="4165648"/>
            <a:ext cx="4148407" cy="484632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4247964" y="4223298"/>
            <a:ext cx="3708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            Zlomková čára </a:t>
            </a:r>
            <a:r>
              <a:rPr lang="cs-CZ" dirty="0" smtClean="0"/>
              <a:t>(dělí)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6488" y="1822476"/>
            <a:ext cx="4211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ZLOMEK = ČÁST CELKU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637280" y="1822476"/>
            <a:ext cx="3720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/>
                </a:solidFill>
              </a:rPr>
              <a:t>(rozdělení na části)</a:t>
            </a:r>
            <a:endParaRPr lang="cs-CZ" sz="2800" b="1" dirty="0">
              <a:solidFill>
                <a:schemeClr val="accent1"/>
              </a:solidFill>
            </a:endParaRPr>
          </a:p>
        </p:txBody>
      </p:sp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318948"/>
              </p:ext>
            </p:extLst>
          </p:nvPr>
        </p:nvGraphicFramePr>
        <p:xfrm>
          <a:off x="879139" y="2492896"/>
          <a:ext cx="7457730" cy="1104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1546"/>
                <a:gridCol w="1491546"/>
                <a:gridCol w="1491546"/>
                <a:gridCol w="1491546"/>
                <a:gridCol w="1491546"/>
              </a:tblGrid>
              <a:tr h="5524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5524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23" name="TextovéPole 22"/>
          <p:cNvSpPr txBox="1"/>
          <p:nvPr/>
        </p:nvSpPr>
        <p:spPr>
          <a:xfrm>
            <a:off x="1187623" y="2564967"/>
            <a:ext cx="83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1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718200" y="2577044"/>
            <a:ext cx="83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2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189169" y="2587521"/>
            <a:ext cx="83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3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659632" y="2597998"/>
            <a:ext cx="83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4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118707" y="2608475"/>
            <a:ext cx="83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5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207013" y="3212976"/>
            <a:ext cx="83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6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720278" y="3200062"/>
            <a:ext cx="83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7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218445" y="3200038"/>
            <a:ext cx="83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8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734873" y="3199226"/>
            <a:ext cx="83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9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152455" y="3121354"/>
            <a:ext cx="83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10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87530" y="5733210"/>
            <a:ext cx="402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Lze zapsat i takto</a:t>
            </a:r>
            <a:endParaRPr lang="cs-CZ" sz="28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879215" y="5733210"/>
            <a:ext cx="11268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3</a:t>
            </a:r>
            <a:r>
              <a:rPr lang="cs-CZ" sz="3200" b="1" dirty="0" smtClean="0">
                <a:solidFill>
                  <a:srgbClr val="92D050"/>
                </a:solidFill>
              </a:rPr>
              <a:t>/</a:t>
            </a:r>
            <a:r>
              <a:rPr lang="cs-CZ" sz="3200" b="1" dirty="0" smtClean="0">
                <a:solidFill>
                  <a:srgbClr val="C00000"/>
                </a:solidFill>
              </a:rPr>
              <a:t>10</a:t>
            </a:r>
            <a:endParaRPr lang="cs-CZ" sz="3200" b="1" dirty="0">
              <a:solidFill>
                <a:srgbClr val="92D05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139344" y="5852010"/>
            <a:ext cx="3414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/>
              <a:t>čteme: „</a:t>
            </a:r>
            <a:r>
              <a:rPr lang="cs-CZ" sz="2000" b="1" i="1" dirty="0" smtClean="0">
                <a:solidFill>
                  <a:srgbClr val="00B0F0"/>
                </a:solidFill>
              </a:rPr>
              <a:t>TŘI</a:t>
            </a:r>
            <a:r>
              <a:rPr lang="cs-CZ" sz="2000" b="1" i="1" dirty="0" smtClean="0"/>
              <a:t> </a:t>
            </a:r>
            <a:r>
              <a:rPr lang="cs-CZ" sz="2000" b="1" i="1" dirty="0" smtClean="0">
                <a:solidFill>
                  <a:srgbClr val="C00000"/>
                </a:solidFill>
              </a:rPr>
              <a:t>DESETINY</a:t>
            </a:r>
            <a:r>
              <a:rPr lang="cs-CZ" sz="2000" b="1" i="1" dirty="0" smtClean="0"/>
              <a:t>“</a:t>
            </a:r>
            <a:endParaRPr lang="cs-CZ" sz="2000" b="1" i="1" dirty="0"/>
          </a:p>
        </p:txBody>
      </p:sp>
    </p:spTree>
    <p:extLst>
      <p:ext uri="{BB962C8B-B14F-4D97-AF65-F5344CB8AC3E}">
        <p14:creationId xmlns:p14="http://schemas.microsoft.com/office/powerpoint/2010/main" val="3186405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47110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VYSVĚTLENÍ  ÚKOLŮ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244365"/>
            <a:ext cx="8218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KOLIK JE V ZOO HADŮ?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539552" y="2183160"/>
            <a:ext cx="4680520" cy="3744416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1758219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Skupina všech zvířat v ZOO tvoří 1 celek</a:t>
            </a:r>
            <a:endParaRPr lang="cs-CZ" b="1" dirty="0"/>
          </a:p>
        </p:txBody>
      </p:sp>
      <p:pic>
        <p:nvPicPr>
          <p:cNvPr id="6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168" y="2903599"/>
            <a:ext cx="676672" cy="6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833" y="3209887"/>
            <a:ext cx="676672" cy="67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Zobrazit podrobnost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537" y="4905755"/>
            <a:ext cx="718261" cy="718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652" y="2622629"/>
            <a:ext cx="825241" cy="82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Sl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742" y="3713584"/>
            <a:ext cx="1159024" cy="115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Zobrazit podrobnosti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398" y="3609095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aligáto&amp;rcaron;i,divoká zv&amp;ecaron;&amp;rcaron;,krokodýli,plazi,vodní &amp;zcaron;ivo&amp;ccaron;ichové,zví&amp;rcaron;at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272" y="3300962"/>
            <a:ext cx="916318" cy="91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Zobrazit podrobnosti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812" y="5118811"/>
            <a:ext cx="681718" cy="68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Zobrazit podrobnosti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137" y="4421113"/>
            <a:ext cx="635256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Zobrazit podrobnost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042" y="2362987"/>
            <a:ext cx="525252" cy="52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Přímá spojnice 17"/>
          <p:cNvCxnSpPr/>
          <p:nvPr/>
        </p:nvCxnSpPr>
        <p:spPr>
          <a:xfrm>
            <a:off x="5504973" y="3886559"/>
            <a:ext cx="68293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5270375" y="3353674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3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414391" y="3897893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10</a:t>
            </a:r>
            <a:endParaRPr lang="cs-CZ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084168" y="3241935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 hadi </a:t>
            </a:r>
            <a:r>
              <a:rPr lang="cs-CZ" sz="1600" dirty="0" smtClean="0"/>
              <a:t>(3 části z celku)</a:t>
            </a:r>
            <a:endParaRPr lang="cs-CZ" sz="1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278487" y="4055368"/>
            <a:ext cx="1677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187904" y="4055368"/>
            <a:ext cx="205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10 zvířat celkem</a:t>
            </a:r>
            <a:endParaRPr lang="cs-CZ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414392" y="2516066"/>
            <a:ext cx="3190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Zápis zlomku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1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2" grpId="0"/>
      <p:bldP spid="24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484784"/>
            <a:ext cx="77768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ZLOMEK SPRÁVNĚ ZAPIŠ  A PŘEČTI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89915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5157191"/>
            <a:ext cx="1008113" cy="100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07" y="393529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908950"/>
            <a:ext cx="1027755" cy="102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640" y="3630123"/>
            <a:ext cx="1067544" cy="10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335" y="2422343"/>
            <a:ext cx="1004385" cy="100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3785494"/>
            <a:ext cx="963308" cy="96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385" y="2533890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039" y="3659839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484" y="4392495"/>
            <a:ext cx="982960" cy="98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388031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93369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284" y="570810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640" y="577251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898" y="317292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ree"/>
          <p:cNvSpPr>
            <a:spLocks noEditPoints="1" noChangeArrowheads="1"/>
          </p:cNvSpPr>
          <p:nvPr/>
        </p:nvSpPr>
        <p:spPr bwMode="auto">
          <a:xfrm>
            <a:off x="3905041" y="3037946"/>
            <a:ext cx="688851" cy="11843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ree"/>
          <p:cNvSpPr>
            <a:spLocks noEditPoints="1" noChangeArrowheads="1"/>
          </p:cNvSpPr>
          <p:nvPr/>
        </p:nvSpPr>
        <p:spPr bwMode="auto">
          <a:xfrm>
            <a:off x="4932040" y="4748801"/>
            <a:ext cx="681037" cy="593185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877" y="3217608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ree"/>
          <p:cNvSpPr>
            <a:spLocks noEditPoints="1" noChangeArrowheads="1"/>
          </p:cNvSpPr>
          <p:nvPr/>
        </p:nvSpPr>
        <p:spPr bwMode="auto">
          <a:xfrm>
            <a:off x="6397352" y="3668747"/>
            <a:ext cx="598190" cy="1183357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ree"/>
          <p:cNvSpPr>
            <a:spLocks noEditPoints="1" noChangeArrowheads="1"/>
          </p:cNvSpPr>
          <p:nvPr/>
        </p:nvSpPr>
        <p:spPr bwMode="auto">
          <a:xfrm>
            <a:off x="2150459" y="4461106"/>
            <a:ext cx="866234" cy="1863029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Tree"/>
          <p:cNvSpPr>
            <a:spLocks noEditPoints="1" noChangeArrowheads="1"/>
          </p:cNvSpPr>
          <p:nvPr/>
        </p:nvSpPr>
        <p:spPr bwMode="auto">
          <a:xfrm>
            <a:off x="3841724" y="5565466"/>
            <a:ext cx="1028501" cy="742477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Tree"/>
          <p:cNvSpPr>
            <a:spLocks noEditPoints="1" noChangeArrowheads="1"/>
          </p:cNvSpPr>
          <p:nvPr/>
        </p:nvSpPr>
        <p:spPr bwMode="auto">
          <a:xfrm>
            <a:off x="3018551" y="3141119"/>
            <a:ext cx="582341" cy="853997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Tree"/>
          <p:cNvSpPr>
            <a:spLocks noEditPoints="1" noChangeArrowheads="1"/>
          </p:cNvSpPr>
          <p:nvPr/>
        </p:nvSpPr>
        <p:spPr bwMode="auto">
          <a:xfrm>
            <a:off x="614396" y="2672252"/>
            <a:ext cx="664106" cy="904875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696447" y="692696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596614" y="908720"/>
            <a:ext cx="4658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1.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Kolik je v lese malých loveckých psů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27" name="Přímá spojnice 26"/>
          <p:cNvCxnSpPr/>
          <p:nvPr/>
        </p:nvCxnSpPr>
        <p:spPr>
          <a:xfrm>
            <a:off x="6960840" y="161329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7176335" y="6165304"/>
            <a:ext cx="1500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5" action="ppaction://hlinksldjump"/>
              </a:rPr>
              <a:t>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4657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079" y="4941168"/>
            <a:ext cx="1591308" cy="159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216" y="4694596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32028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581" y="323468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228" y="3480175"/>
            <a:ext cx="1605976" cy="160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399" y="2582251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44" y="4981695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49" y="3497334"/>
            <a:ext cx="1651319" cy="165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941168"/>
            <a:ext cx="1541973" cy="137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80094" y="805354"/>
            <a:ext cx="5604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2.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počet gepardů dej do čitatele a celou smečku do jmenovatele 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7380312" y="616530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1664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995205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97779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954460"/>
            <a:ext cx="1216888" cy="121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151949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095" y="2608382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31043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619" y="2771788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127" y="4889192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319725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76" y="3429006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083" y="2641430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76" y="4860418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539552" y="965919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3.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Kolik </a:t>
            </a:r>
            <a:r>
              <a:rPr lang="cs-CZ" sz="24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je v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roji včel 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22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7164288" y="596913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6485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437112"/>
            <a:ext cx="1684784" cy="16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8806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65638"/>
            <a:ext cx="1699143" cy="169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885" y="280548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455547"/>
            <a:ext cx="1684784" cy="16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712" y="4831776"/>
            <a:ext cx="1684784" cy="16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185" y="3309540"/>
            <a:ext cx="1324744" cy="13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39552" y="1196752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4.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Kobry dej do čitatele a součet hadů do jmenovatele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11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020272" y="612189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516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69510"/>
            <a:ext cx="1042545" cy="104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908" y="2772544"/>
            <a:ext cx="1324744" cy="13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240" y="3887771"/>
            <a:ext cx="1303040" cy="13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81" y="2614948"/>
            <a:ext cx="1482340" cy="1482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23" y="5050243"/>
            <a:ext cx="1418456" cy="141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85" y="3815763"/>
            <a:ext cx="1375048" cy="1375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144829"/>
            <a:ext cx="1324744" cy="13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107951"/>
            <a:ext cx="1303040" cy="13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984" y="3804911"/>
            <a:ext cx="1303040" cy="13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902" y="2677268"/>
            <a:ext cx="930684" cy="13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8123" y="908720"/>
            <a:ext cx="5834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5.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Kolik slonů se oddělilo od stáda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5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725" y="1510539"/>
            <a:ext cx="1324744" cy="13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81" y="1844824"/>
            <a:ext cx="1125653" cy="112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17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 descr="Str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896" y="4515615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Str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330" y="4842443"/>
            <a:ext cx="1175143" cy="1175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Str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61362"/>
            <a:ext cx="1431811" cy="143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962837" y="6165304"/>
            <a:ext cx="16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6" action="ppaction://hlinksldjump"/>
              </a:rPr>
              <a:t>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495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16" y="5013176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12976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721" y="4916429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088" y="3212976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421" y="3159548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7" y="4556300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Str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945" y="4586713"/>
            <a:ext cx="1175143" cy="182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Str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12149"/>
            <a:ext cx="1175143" cy="1175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Str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20888"/>
            <a:ext cx="1519725" cy="232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467545" y="805354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6.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V savaně žijí dva druhy žiraf, rozděl je a zapiš správně zlomkem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092280" y="616530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5" action="ppaction://hlinksldjump"/>
              </a:rPr>
              <a:t>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308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9938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aligáto&amp;rcaron;i,divoká zv&amp;ecaron;&amp;rcaron;,krokodýli,plazi,vodní &amp;zcaron;ivo&amp;ccaron;ichové,zví&amp;rcaron;a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472" y="3039623"/>
            <a:ext cx="1547813" cy="154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611560" y="999161"/>
            <a:ext cx="5868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7.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Z  5 krokodýlů jsou 2 zeleně zbarvení – zapiš správně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039623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539" y="328498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aligáto&amp;rcaron;i,divoká zv&amp;ecaron;&amp;rcaron;,krokodýli,plazi,vodní &amp;zcaron;ivo&amp;ccaron;ichové,zví&amp;rcaron;a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758" y="4587436"/>
            <a:ext cx="1547813" cy="154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Volný tvar 11"/>
          <p:cNvSpPr/>
          <p:nvPr/>
        </p:nvSpPr>
        <p:spPr>
          <a:xfrm>
            <a:off x="499160" y="4684889"/>
            <a:ext cx="8125551" cy="1856793"/>
          </a:xfrm>
          <a:custGeom>
            <a:avLst/>
            <a:gdLst>
              <a:gd name="connsiteX0" fmla="*/ 8840 w 8125551"/>
              <a:gd name="connsiteY0" fmla="*/ 1253067 h 1856793"/>
              <a:gd name="connsiteX1" fmla="*/ 65284 w 8125551"/>
              <a:gd name="connsiteY1" fmla="*/ 1241778 h 1856793"/>
              <a:gd name="connsiteX2" fmla="*/ 133018 w 8125551"/>
              <a:gd name="connsiteY2" fmla="*/ 1219200 h 1856793"/>
              <a:gd name="connsiteX3" fmla="*/ 166884 w 8125551"/>
              <a:gd name="connsiteY3" fmla="*/ 1207911 h 1856793"/>
              <a:gd name="connsiteX4" fmla="*/ 223329 w 8125551"/>
              <a:gd name="connsiteY4" fmla="*/ 1196622 h 1856793"/>
              <a:gd name="connsiteX5" fmla="*/ 482973 w 8125551"/>
              <a:gd name="connsiteY5" fmla="*/ 1207911 h 1856793"/>
              <a:gd name="connsiteX6" fmla="*/ 561996 w 8125551"/>
              <a:gd name="connsiteY6" fmla="*/ 1241778 h 1856793"/>
              <a:gd name="connsiteX7" fmla="*/ 629729 w 8125551"/>
              <a:gd name="connsiteY7" fmla="*/ 1253067 h 1856793"/>
              <a:gd name="connsiteX8" fmla="*/ 663596 w 8125551"/>
              <a:gd name="connsiteY8" fmla="*/ 1264355 h 1856793"/>
              <a:gd name="connsiteX9" fmla="*/ 731329 w 8125551"/>
              <a:gd name="connsiteY9" fmla="*/ 1298222 h 1856793"/>
              <a:gd name="connsiteX10" fmla="*/ 776484 w 8125551"/>
              <a:gd name="connsiteY10" fmla="*/ 1320800 h 1856793"/>
              <a:gd name="connsiteX11" fmla="*/ 832929 w 8125551"/>
              <a:gd name="connsiteY11" fmla="*/ 1332089 h 1856793"/>
              <a:gd name="connsiteX12" fmla="*/ 990973 w 8125551"/>
              <a:gd name="connsiteY12" fmla="*/ 1377244 h 1856793"/>
              <a:gd name="connsiteX13" fmla="*/ 1171596 w 8125551"/>
              <a:gd name="connsiteY13" fmla="*/ 1399822 h 1856793"/>
              <a:gd name="connsiteX14" fmla="*/ 1623151 w 8125551"/>
              <a:gd name="connsiteY14" fmla="*/ 1399822 h 1856793"/>
              <a:gd name="connsiteX15" fmla="*/ 1657018 w 8125551"/>
              <a:gd name="connsiteY15" fmla="*/ 1377244 h 1856793"/>
              <a:gd name="connsiteX16" fmla="*/ 1690884 w 8125551"/>
              <a:gd name="connsiteY16" fmla="*/ 1365955 h 1856793"/>
              <a:gd name="connsiteX17" fmla="*/ 1747329 w 8125551"/>
              <a:gd name="connsiteY17" fmla="*/ 1309511 h 1856793"/>
              <a:gd name="connsiteX18" fmla="*/ 1781196 w 8125551"/>
              <a:gd name="connsiteY18" fmla="*/ 1241778 h 1856793"/>
              <a:gd name="connsiteX19" fmla="*/ 1815062 w 8125551"/>
              <a:gd name="connsiteY19" fmla="*/ 1207911 h 1856793"/>
              <a:gd name="connsiteX20" fmla="*/ 1860218 w 8125551"/>
              <a:gd name="connsiteY20" fmla="*/ 1140178 h 1856793"/>
              <a:gd name="connsiteX21" fmla="*/ 1882796 w 8125551"/>
              <a:gd name="connsiteY21" fmla="*/ 1106311 h 1856793"/>
              <a:gd name="connsiteX22" fmla="*/ 1950529 w 8125551"/>
              <a:gd name="connsiteY22" fmla="*/ 1038578 h 1856793"/>
              <a:gd name="connsiteX23" fmla="*/ 1984396 w 8125551"/>
              <a:gd name="connsiteY23" fmla="*/ 970844 h 1856793"/>
              <a:gd name="connsiteX24" fmla="*/ 2018262 w 8125551"/>
              <a:gd name="connsiteY24" fmla="*/ 948267 h 1856793"/>
              <a:gd name="connsiteX25" fmla="*/ 2097284 w 8125551"/>
              <a:gd name="connsiteY25" fmla="*/ 869244 h 1856793"/>
              <a:gd name="connsiteX26" fmla="*/ 2153729 w 8125551"/>
              <a:gd name="connsiteY26" fmla="*/ 857955 h 1856793"/>
              <a:gd name="connsiteX27" fmla="*/ 2187596 w 8125551"/>
              <a:gd name="connsiteY27" fmla="*/ 824089 h 1856793"/>
              <a:gd name="connsiteX28" fmla="*/ 2368218 w 8125551"/>
              <a:gd name="connsiteY28" fmla="*/ 801511 h 1856793"/>
              <a:gd name="connsiteX29" fmla="*/ 2413373 w 8125551"/>
              <a:gd name="connsiteY29" fmla="*/ 790222 h 1856793"/>
              <a:gd name="connsiteX30" fmla="*/ 2876218 w 8125551"/>
              <a:gd name="connsiteY30" fmla="*/ 812800 h 1856793"/>
              <a:gd name="connsiteX31" fmla="*/ 2943951 w 8125551"/>
              <a:gd name="connsiteY31" fmla="*/ 857955 h 1856793"/>
              <a:gd name="connsiteX32" fmla="*/ 3000396 w 8125551"/>
              <a:gd name="connsiteY32" fmla="*/ 914400 h 1856793"/>
              <a:gd name="connsiteX33" fmla="*/ 3045551 w 8125551"/>
              <a:gd name="connsiteY33" fmla="*/ 925689 h 1856793"/>
              <a:gd name="connsiteX34" fmla="*/ 3124573 w 8125551"/>
              <a:gd name="connsiteY34" fmla="*/ 948267 h 1856793"/>
              <a:gd name="connsiteX35" fmla="*/ 3192307 w 8125551"/>
              <a:gd name="connsiteY35" fmla="*/ 936978 h 1856793"/>
              <a:gd name="connsiteX36" fmla="*/ 3260040 w 8125551"/>
              <a:gd name="connsiteY36" fmla="*/ 880533 h 1856793"/>
              <a:gd name="connsiteX37" fmla="*/ 3282618 w 8125551"/>
              <a:gd name="connsiteY37" fmla="*/ 846667 h 1856793"/>
              <a:gd name="connsiteX38" fmla="*/ 3395507 w 8125551"/>
              <a:gd name="connsiteY38" fmla="*/ 745067 h 1856793"/>
              <a:gd name="connsiteX39" fmla="*/ 3429373 w 8125551"/>
              <a:gd name="connsiteY39" fmla="*/ 666044 h 1856793"/>
              <a:gd name="connsiteX40" fmla="*/ 3463240 w 8125551"/>
              <a:gd name="connsiteY40" fmla="*/ 643467 h 1856793"/>
              <a:gd name="connsiteX41" fmla="*/ 3519684 w 8125551"/>
              <a:gd name="connsiteY41" fmla="*/ 587022 h 1856793"/>
              <a:gd name="connsiteX42" fmla="*/ 3542262 w 8125551"/>
              <a:gd name="connsiteY42" fmla="*/ 553155 h 1856793"/>
              <a:gd name="connsiteX43" fmla="*/ 3609996 w 8125551"/>
              <a:gd name="connsiteY43" fmla="*/ 496711 h 1856793"/>
              <a:gd name="connsiteX44" fmla="*/ 3666440 w 8125551"/>
              <a:gd name="connsiteY44" fmla="*/ 428978 h 1856793"/>
              <a:gd name="connsiteX45" fmla="*/ 3689018 w 8125551"/>
              <a:gd name="connsiteY45" fmla="*/ 395111 h 1856793"/>
              <a:gd name="connsiteX46" fmla="*/ 3722884 w 8125551"/>
              <a:gd name="connsiteY46" fmla="*/ 372533 h 1856793"/>
              <a:gd name="connsiteX47" fmla="*/ 3790618 w 8125551"/>
              <a:gd name="connsiteY47" fmla="*/ 304800 h 1856793"/>
              <a:gd name="connsiteX48" fmla="*/ 3824484 w 8125551"/>
              <a:gd name="connsiteY48" fmla="*/ 270933 h 1856793"/>
              <a:gd name="connsiteX49" fmla="*/ 3847062 w 8125551"/>
              <a:gd name="connsiteY49" fmla="*/ 237067 h 1856793"/>
              <a:gd name="connsiteX50" fmla="*/ 3880929 w 8125551"/>
              <a:gd name="connsiteY50" fmla="*/ 214489 h 1856793"/>
              <a:gd name="connsiteX51" fmla="*/ 3982529 w 8125551"/>
              <a:gd name="connsiteY51" fmla="*/ 124178 h 1856793"/>
              <a:gd name="connsiteX52" fmla="*/ 4151862 w 8125551"/>
              <a:gd name="connsiteY52" fmla="*/ 90311 h 1856793"/>
              <a:gd name="connsiteX53" fmla="*/ 4208307 w 8125551"/>
              <a:gd name="connsiteY53" fmla="*/ 67733 h 1856793"/>
              <a:gd name="connsiteX54" fmla="*/ 4287329 w 8125551"/>
              <a:gd name="connsiteY54" fmla="*/ 45155 h 1856793"/>
              <a:gd name="connsiteX55" fmla="*/ 4355062 w 8125551"/>
              <a:gd name="connsiteY55" fmla="*/ 0 h 1856793"/>
              <a:gd name="connsiteX56" fmla="*/ 4467951 w 8125551"/>
              <a:gd name="connsiteY56" fmla="*/ 11289 h 1856793"/>
              <a:gd name="connsiteX57" fmla="*/ 4490529 w 8125551"/>
              <a:gd name="connsiteY57" fmla="*/ 45155 h 1856793"/>
              <a:gd name="connsiteX58" fmla="*/ 4513107 w 8125551"/>
              <a:gd name="connsiteY58" fmla="*/ 112889 h 1856793"/>
              <a:gd name="connsiteX59" fmla="*/ 4501818 w 8125551"/>
              <a:gd name="connsiteY59" fmla="*/ 169333 h 1856793"/>
              <a:gd name="connsiteX60" fmla="*/ 4445373 w 8125551"/>
              <a:gd name="connsiteY60" fmla="*/ 237067 h 1856793"/>
              <a:gd name="connsiteX61" fmla="*/ 4400218 w 8125551"/>
              <a:gd name="connsiteY61" fmla="*/ 304800 h 1856793"/>
              <a:gd name="connsiteX62" fmla="*/ 4321196 w 8125551"/>
              <a:gd name="connsiteY62" fmla="*/ 406400 h 1856793"/>
              <a:gd name="connsiteX63" fmla="*/ 4309907 w 8125551"/>
              <a:gd name="connsiteY63" fmla="*/ 440267 h 1856793"/>
              <a:gd name="connsiteX64" fmla="*/ 4321196 w 8125551"/>
              <a:gd name="connsiteY64" fmla="*/ 620889 h 1856793"/>
              <a:gd name="connsiteX65" fmla="*/ 4343773 w 8125551"/>
              <a:gd name="connsiteY65" fmla="*/ 654755 h 1856793"/>
              <a:gd name="connsiteX66" fmla="*/ 4355062 w 8125551"/>
              <a:gd name="connsiteY66" fmla="*/ 688622 h 1856793"/>
              <a:gd name="connsiteX67" fmla="*/ 4388929 w 8125551"/>
              <a:gd name="connsiteY67" fmla="*/ 711200 h 1856793"/>
              <a:gd name="connsiteX68" fmla="*/ 4411507 w 8125551"/>
              <a:gd name="connsiteY68" fmla="*/ 745067 h 1856793"/>
              <a:gd name="connsiteX69" fmla="*/ 4501818 w 8125551"/>
              <a:gd name="connsiteY69" fmla="*/ 846667 h 1856793"/>
              <a:gd name="connsiteX70" fmla="*/ 4513107 w 8125551"/>
              <a:gd name="connsiteY70" fmla="*/ 880533 h 1856793"/>
              <a:gd name="connsiteX71" fmla="*/ 4524396 w 8125551"/>
              <a:gd name="connsiteY71" fmla="*/ 948267 h 1856793"/>
              <a:gd name="connsiteX72" fmla="*/ 4546973 w 8125551"/>
              <a:gd name="connsiteY72" fmla="*/ 1038578 h 1856793"/>
              <a:gd name="connsiteX73" fmla="*/ 4637284 w 8125551"/>
              <a:gd name="connsiteY73" fmla="*/ 1117600 h 1856793"/>
              <a:gd name="connsiteX74" fmla="*/ 4738884 w 8125551"/>
              <a:gd name="connsiteY74" fmla="*/ 1185333 h 1856793"/>
              <a:gd name="connsiteX75" fmla="*/ 4772751 w 8125551"/>
              <a:gd name="connsiteY75" fmla="*/ 1207911 h 1856793"/>
              <a:gd name="connsiteX76" fmla="*/ 4930796 w 8125551"/>
              <a:gd name="connsiteY76" fmla="*/ 1230489 h 1856793"/>
              <a:gd name="connsiteX77" fmla="*/ 5066262 w 8125551"/>
              <a:gd name="connsiteY77" fmla="*/ 1264355 h 1856793"/>
              <a:gd name="connsiteX78" fmla="*/ 5100129 w 8125551"/>
              <a:gd name="connsiteY78" fmla="*/ 1275644 h 1856793"/>
              <a:gd name="connsiteX79" fmla="*/ 5269462 w 8125551"/>
              <a:gd name="connsiteY79" fmla="*/ 1253067 h 1856793"/>
              <a:gd name="connsiteX80" fmla="*/ 5303329 w 8125551"/>
              <a:gd name="connsiteY80" fmla="*/ 1219200 h 1856793"/>
              <a:gd name="connsiteX81" fmla="*/ 5359773 w 8125551"/>
              <a:gd name="connsiteY81" fmla="*/ 1151467 h 1856793"/>
              <a:gd name="connsiteX82" fmla="*/ 5404929 w 8125551"/>
              <a:gd name="connsiteY82" fmla="*/ 1128889 h 1856793"/>
              <a:gd name="connsiteX83" fmla="*/ 5438796 w 8125551"/>
              <a:gd name="connsiteY83" fmla="*/ 1106311 h 1856793"/>
              <a:gd name="connsiteX84" fmla="*/ 5551684 w 8125551"/>
              <a:gd name="connsiteY84" fmla="*/ 1117600 h 1856793"/>
              <a:gd name="connsiteX85" fmla="*/ 5585551 w 8125551"/>
              <a:gd name="connsiteY85" fmla="*/ 1128889 h 1856793"/>
              <a:gd name="connsiteX86" fmla="*/ 5619418 w 8125551"/>
              <a:gd name="connsiteY86" fmla="*/ 1162755 h 1856793"/>
              <a:gd name="connsiteX87" fmla="*/ 5687151 w 8125551"/>
              <a:gd name="connsiteY87" fmla="*/ 1185333 h 1856793"/>
              <a:gd name="connsiteX88" fmla="*/ 5721018 w 8125551"/>
              <a:gd name="connsiteY88" fmla="*/ 1196622 h 1856793"/>
              <a:gd name="connsiteX89" fmla="*/ 5766173 w 8125551"/>
              <a:gd name="connsiteY89" fmla="*/ 1174044 h 1856793"/>
              <a:gd name="connsiteX90" fmla="*/ 5800040 w 8125551"/>
              <a:gd name="connsiteY90" fmla="*/ 1140178 h 1856793"/>
              <a:gd name="connsiteX91" fmla="*/ 5833907 w 8125551"/>
              <a:gd name="connsiteY91" fmla="*/ 1117600 h 1856793"/>
              <a:gd name="connsiteX92" fmla="*/ 5890351 w 8125551"/>
              <a:gd name="connsiteY92" fmla="*/ 1049867 h 1856793"/>
              <a:gd name="connsiteX93" fmla="*/ 5958084 w 8125551"/>
              <a:gd name="connsiteY93" fmla="*/ 1027289 h 1856793"/>
              <a:gd name="connsiteX94" fmla="*/ 6070973 w 8125551"/>
              <a:gd name="connsiteY94" fmla="*/ 1038578 h 1856793"/>
              <a:gd name="connsiteX95" fmla="*/ 6138707 w 8125551"/>
              <a:gd name="connsiteY95" fmla="*/ 1083733 h 1856793"/>
              <a:gd name="connsiteX96" fmla="*/ 6149996 w 8125551"/>
              <a:gd name="connsiteY96" fmla="*/ 1117600 h 1856793"/>
              <a:gd name="connsiteX97" fmla="*/ 6217729 w 8125551"/>
              <a:gd name="connsiteY97" fmla="*/ 1162755 h 1856793"/>
              <a:gd name="connsiteX98" fmla="*/ 6387062 w 8125551"/>
              <a:gd name="connsiteY98" fmla="*/ 1128889 h 1856793"/>
              <a:gd name="connsiteX99" fmla="*/ 6409640 w 8125551"/>
              <a:gd name="connsiteY99" fmla="*/ 1095022 h 1856793"/>
              <a:gd name="connsiteX100" fmla="*/ 6443507 w 8125551"/>
              <a:gd name="connsiteY100" fmla="*/ 1061155 h 1856793"/>
              <a:gd name="connsiteX101" fmla="*/ 6511240 w 8125551"/>
              <a:gd name="connsiteY101" fmla="*/ 1016000 h 1856793"/>
              <a:gd name="connsiteX102" fmla="*/ 6635418 w 8125551"/>
              <a:gd name="connsiteY102" fmla="*/ 1027289 h 1856793"/>
              <a:gd name="connsiteX103" fmla="*/ 6669284 w 8125551"/>
              <a:gd name="connsiteY103" fmla="*/ 1038578 h 1856793"/>
              <a:gd name="connsiteX104" fmla="*/ 6748307 w 8125551"/>
              <a:gd name="connsiteY104" fmla="*/ 1140178 h 1856793"/>
              <a:gd name="connsiteX105" fmla="*/ 6782173 w 8125551"/>
              <a:gd name="connsiteY105" fmla="*/ 1174044 h 1856793"/>
              <a:gd name="connsiteX106" fmla="*/ 6804751 w 8125551"/>
              <a:gd name="connsiteY106" fmla="*/ 1207911 h 1856793"/>
              <a:gd name="connsiteX107" fmla="*/ 6906351 w 8125551"/>
              <a:gd name="connsiteY107" fmla="*/ 1253067 h 1856793"/>
              <a:gd name="connsiteX108" fmla="*/ 6940218 w 8125551"/>
              <a:gd name="connsiteY108" fmla="*/ 1264355 h 1856793"/>
              <a:gd name="connsiteX109" fmla="*/ 7324040 w 8125551"/>
              <a:gd name="connsiteY109" fmla="*/ 1253067 h 1856793"/>
              <a:gd name="connsiteX110" fmla="*/ 7414351 w 8125551"/>
              <a:gd name="connsiteY110" fmla="*/ 1241778 h 1856793"/>
              <a:gd name="connsiteX111" fmla="*/ 7594973 w 8125551"/>
              <a:gd name="connsiteY111" fmla="*/ 1253067 h 1856793"/>
              <a:gd name="connsiteX112" fmla="*/ 7662707 w 8125551"/>
              <a:gd name="connsiteY112" fmla="*/ 1286933 h 1856793"/>
              <a:gd name="connsiteX113" fmla="*/ 7685284 w 8125551"/>
              <a:gd name="connsiteY113" fmla="*/ 1320800 h 1856793"/>
              <a:gd name="connsiteX114" fmla="*/ 7753018 w 8125551"/>
              <a:gd name="connsiteY114" fmla="*/ 1365955 h 1856793"/>
              <a:gd name="connsiteX115" fmla="*/ 7786884 w 8125551"/>
              <a:gd name="connsiteY115" fmla="*/ 1388533 h 1856793"/>
              <a:gd name="connsiteX116" fmla="*/ 7832040 w 8125551"/>
              <a:gd name="connsiteY116" fmla="*/ 1456267 h 1856793"/>
              <a:gd name="connsiteX117" fmla="*/ 7854618 w 8125551"/>
              <a:gd name="connsiteY117" fmla="*/ 1490133 h 1856793"/>
              <a:gd name="connsiteX118" fmla="*/ 7922351 w 8125551"/>
              <a:gd name="connsiteY118" fmla="*/ 1546578 h 1856793"/>
              <a:gd name="connsiteX119" fmla="*/ 8023951 w 8125551"/>
              <a:gd name="connsiteY119" fmla="*/ 1603022 h 1856793"/>
              <a:gd name="connsiteX120" fmla="*/ 8046529 w 8125551"/>
              <a:gd name="connsiteY120" fmla="*/ 1636889 h 1856793"/>
              <a:gd name="connsiteX121" fmla="*/ 8080396 w 8125551"/>
              <a:gd name="connsiteY121" fmla="*/ 1659467 h 1856793"/>
              <a:gd name="connsiteX122" fmla="*/ 8125551 w 8125551"/>
              <a:gd name="connsiteY122" fmla="*/ 1727200 h 1856793"/>
              <a:gd name="connsiteX123" fmla="*/ 8114262 w 8125551"/>
              <a:gd name="connsiteY123" fmla="*/ 1806222 h 1856793"/>
              <a:gd name="connsiteX124" fmla="*/ 8080396 w 8125551"/>
              <a:gd name="connsiteY124" fmla="*/ 1817511 h 1856793"/>
              <a:gd name="connsiteX125" fmla="*/ 7978796 w 8125551"/>
              <a:gd name="connsiteY125" fmla="*/ 1828800 h 1856793"/>
              <a:gd name="connsiteX126" fmla="*/ 7617551 w 8125551"/>
              <a:gd name="connsiteY126" fmla="*/ 1851378 h 1856793"/>
              <a:gd name="connsiteX127" fmla="*/ 5021107 w 8125551"/>
              <a:gd name="connsiteY127" fmla="*/ 1840089 h 1856793"/>
              <a:gd name="connsiteX128" fmla="*/ 3993818 w 8125551"/>
              <a:gd name="connsiteY128" fmla="*/ 1817511 h 1856793"/>
              <a:gd name="connsiteX129" fmla="*/ 3903507 w 8125551"/>
              <a:gd name="connsiteY129" fmla="*/ 1794933 h 1856793"/>
              <a:gd name="connsiteX130" fmla="*/ 3869640 w 8125551"/>
              <a:gd name="connsiteY130" fmla="*/ 1783644 h 1856793"/>
              <a:gd name="connsiteX131" fmla="*/ 2650440 w 8125551"/>
              <a:gd name="connsiteY131" fmla="*/ 1772355 h 1856793"/>
              <a:gd name="connsiteX132" fmla="*/ 1024840 w 8125551"/>
              <a:gd name="connsiteY132" fmla="*/ 1738489 h 1856793"/>
              <a:gd name="connsiteX133" fmla="*/ 957107 w 8125551"/>
              <a:gd name="connsiteY133" fmla="*/ 1727200 h 1856793"/>
              <a:gd name="connsiteX134" fmla="*/ 889373 w 8125551"/>
              <a:gd name="connsiteY134" fmla="*/ 1704622 h 1856793"/>
              <a:gd name="connsiteX135" fmla="*/ 765196 w 8125551"/>
              <a:gd name="connsiteY135" fmla="*/ 1682044 h 1856793"/>
              <a:gd name="connsiteX136" fmla="*/ 731329 w 8125551"/>
              <a:gd name="connsiteY136" fmla="*/ 1670755 h 1856793"/>
              <a:gd name="connsiteX137" fmla="*/ 607151 w 8125551"/>
              <a:gd name="connsiteY137" fmla="*/ 1648178 h 1856793"/>
              <a:gd name="connsiteX138" fmla="*/ 573284 w 8125551"/>
              <a:gd name="connsiteY138" fmla="*/ 1636889 h 1856793"/>
              <a:gd name="connsiteX139" fmla="*/ 426529 w 8125551"/>
              <a:gd name="connsiteY139" fmla="*/ 1614311 h 1856793"/>
              <a:gd name="connsiteX140" fmla="*/ 358796 w 8125551"/>
              <a:gd name="connsiteY140" fmla="*/ 1591733 h 1856793"/>
              <a:gd name="connsiteX141" fmla="*/ 257196 w 8125551"/>
              <a:gd name="connsiteY141" fmla="*/ 1535289 h 1856793"/>
              <a:gd name="connsiteX142" fmla="*/ 223329 w 8125551"/>
              <a:gd name="connsiteY142" fmla="*/ 1512711 h 1856793"/>
              <a:gd name="connsiteX143" fmla="*/ 189462 w 8125551"/>
              <a:gd name="connsiteY143" fmla="*/ 1490133 h 1856793"/>
              <a:gd name="connsiteX144" fmla="*/ 155596 w 8125551"/>
              <a:gd name="connsiteY144" fmla="*/ 1456267 h 1856793"/>
              <a:gd name="connsiteX145" fmla="*/ 87862 w 8125551"/>
              <a:gd name="connsiteY145" fmla="*/ 1411111 h 1856793"/>
              <a:gd name="connsiteX146" fmla="*/ 8840 w 8125551"/>
              <a:gd name="connsiteY146" fmla="*/ 1309511 h 1856793"/>
              <a:gd name="connsiteX147" fmla="*/ 8840 w 8125551"/>
              <a:gd name="connsiteY147" fmla="*/ 1253067 h 18567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8125551" h="1856793">
                <a:moveTo>
                  <a:pt x="8840" y="1253067"/>
                </a:moveTo>
                <a:cubicBezTo>
                  <a:pt x="18247" y="1241778"/>
                  <a:pt x="46773" y="1246827"/>
                  <a:pt x="65284" y="1241778"/>
                </a:cubicBezTo>
                <a:cubicBezTo>
                  <a:pt x="88245" y="1235516"/>
                  <a:pt x="110440" y="1226726"/>
                  <a:pt x="133018" y="1219200"/>
                </a:cubicBezTo>
                <a:cubicBezTo>
                  <a:pt x="144307" y="1215437"/>
                  <a:pt x="155216" y="1210245"/>
                  <a:pt x="166884" y="1207911"/>
                </a:cubicBezTo>
                <a:lnTo>
                  <a:pt x="223329" y="1196622"/>
                </a:lnTo>
                <a:cubicBezTo>
                  <a:pt x="309877" y="1200385"/>
                  <a:pt x="396580" y="1201511"/>
                  <a:pt x="482973" y="1207911"/>
                </a:cubicBezTo>
                <a:cubicBezTo>
                  <a:pt x="570492" y="1214394"/>
                  <a:pt x="489685" y="1217674"/>
                  <a:pt x="561996" y="1241778"/>
                </a:cubicBezTo>
                <a:cubicBezTo>
                  <a:pt x="583710" y="1249016"/>
                  <a:pt x="607385" y="1248102"/>
                  <a:pt x="629729" y="1253067"/>
                </a:cubicBezTo>
                <a:cubicBezTo>
                  <a:pt x="641345" y="1255648"/>
                  <a:pt x="652307" y="1260592"/>
                  <a:pt x="663596" y="1264355"/>
                </a:cubicBezTo>
                <a:cubicBezTo>
                  <a:pt x="728678" y="1307745"/>
                  <a:pt x="665896" y="1270179"/>
                  <a:pt x="731329" y="1298222"/>
                </a:cubicBezTo>
                <a:cubicBezTo>
                  <a:pt x="746797" y="1304851"/>
                  <a:pt x="760519" y="1315478"/>
                  <a:pt x="776484" y="1320800"/>
                </a:cubicBezTo>
                <a:cubicBezTo>
                  <a:pt x="794687" y="1326868"/>
                  <a:pt x="814114" y="1328326"/>
                  <a:pt x="832929" y="1332089"/>
                </a:cubicBezTo>
                <a:cubicBezTo>
                  <a:pt x="901061" y="1366156"/>
                  <a:pt x="887457" y="1364304"/>
                  <a:pt x="990973" y="1377244"/>
                </a:cubicBezTo>
                <a:lnTo>
                  <a:pt x="1171596" y="1399822"/>
                </a:lnTo>
                <a:cubicBezTo>
                  <a:pt x="1340962" y="1442165"/>
                  <a:pt x="1264666" y="1427398"/>
                  <a:pt x="1623151" y="1399822"/>
                </a:cubicBezTo>
                <a:cubicBezTo>
                  <a:pt x="1636679" y="1398781"/>
                  <a:pt x="1644883" y="1383312"/>
                  <a:pt x="1657018" y="1377244"/>
                </a:cubicBezTo>
                <a:cubicBezTo>
                  <a:pt x="1667661" y="1371922"/>
                  <a:pt x="1679595" y="1369718"/>
                  <a:pt x="1690884" y="1365955"/>
                </a:cubicBezTo>
                <a:cubicBezTo>
                  <a:pt x="1751094" y="1275643"/>
                  <a:pt x="1672067" y="1384773"/>
                  <a:pt x="1747329" y="1309511"/>
                </a:cubicBezTo>
                <a:cubicBezTo>
                  <a:pt x="1800617" y="1256223"/>
                  <a:pt x="1744472" y="1296865"/>
                  <a:pt x="1781196" y="1241778"/>
                </a:cubicBezTo>
                <a:cubicBezTo>
                  <a:pt x="1790052" y="1228494"/>
                  <a:pt x="1805261" y="1220513"/>
                  <a:pt x="1815062" y="1207911"/>
                </a:cubicBezTo>
                <a:cubicBezTo>
                  <a:pt x="1831721" y="1186492"/>
                  <a:pt x="1845166" y="1162756"/>
                  <a:pt x="1860218" y="1140178"/>
                </a:cubicBezTo>
                <a:cubicBezTo>
                  <a:pt x="1867744" y="1128889"/>
                  <a:pt x="1873202" y="1115905"/>
                  <a:pt x="1882796" y="1106311"/>
                </a:cubicBezTo>
                <a:lnTo>
                  <a:pt x="1950529" y="1038578"/>
                </a:lnTo>
                <a:cubicBezTo>
                  <a:pt x="1959711" y="1011033"/>
                  <a:pt x="1962512" y="992728"/>
                  <a:pt x="1984396" y="970844"/>
                </a:cubicBezTo>
                <a:cubicBezTo>
                  <a:pt x="1993989" y="961251"/>
                  <a:pt x="2006973" y="955793"/>
                  <a:pt x="2018262" y="948267"/>
                </a:cubicBezTo>
                <a:cubicBezTo>
                  <a:pt x="2060956" y="884227"/>
                  <a:pt x="2041649" y="883153"/>
                  <a:pt x="2097284" y="869244"/>
                </a:cubicBezTo>
                <a:cubicBezTo>
                  <a:pt x="2115899" y="864590"/>
                  <a:pt x="2134914" y="861718"/>
                  <a:pt x="2153729" y="857955"/>
                </a:cubicBezTo>
                <a:cubicBezTo>
                  <a:pt x="2165018" y="846666"/>
                  <a:pt x="2172157" y="828152"/>
                  <a:pt x="2187596" y="824089"/>
                </a:cubicBezTo>
                <a:cubicBezTo>
                  <a:pt x="2246274" y="808648"/>
                  <a:pt x="2368218" y="801511"/>
                  <a:pt x="2368218" y="801511"/>
                </a:cubicBezTo>
                <a:cubicBezTo>
                  <a:pt x="2383270" y="797748"/>
                  <a:pt x="2397858" y="790222"/>
                  <a:pt x="2413373" y="790222"/>
                </a:cubicBezTo>
                <a:cubicBezTo>
                  <a:pt x="2819440" y="790222"/>
                  <a:pt x="2709545" y="757242"/>
                  <a:pt x="2876218" y="812800"/>
                </a:cubicBezTo>
                <a:cubicBezTo>
                  <a:pt x="2898796" y="827852"/>
                  <a:pt x="2928899" y="835377"/>
                  <a:pt x="2943951" y="857955"/>
                </a:cubicBezTo>
                <a:cubicBezTo>
                  <a:pt x="2964021" y="888059"/>
                  <a:pt x="2965274" y="899348"/>
                  <a:pt x="3000396" y="914400"/>
                </a:cubicBezTo>
                <a:cubicBezTo>
                  <a:pt x="3014656" y="920512"/>
                  <a:pt x="3030633" y="921427"/>
                  <a:pt x="3045551" y="925689"/>
                </a:cubicBezTo>
                <a:cubicBezTo>
                  <a:pt x="3158916" y="958079"/>
                  <a:pt x="2983413" y="912976"/>
                  <a:pt x="3124573" y="948267"/>
                </a:cubicBezTo>
                <a:cubicBezTo>
                  <a:pt x="3147151" y="944504"/>
                  <a:pt x="3170592" y="944216"/>
                  <a:pt x="3192307" y="936978"/>
                </a:cubicBezTo>
                <a:cubicBezTo>
                  <a:pt x="3212798" y="930148"/>
                  <a:pt x="3247949" y="895042"/>
                  <a:pt x="3260040" y="880533"/>
                </a:cubicBezTo>
                <a:cubicBezTo>
                  <a:pt x="3268726" y="870110"/>
                  <a:pt x="3273542" y="856752"/>
                  <a:pt x="3282618" y="846667"/>
                </a:cubicBezTo>
                <a:cubicBezTo>
                  <a:pt x="3349084" y="772816"/>
                  <a:pt x="3338712" y="782929"/>
                  <a:pt x="3395507" y="745067"/>
                </a:cubicBezTo>
                <a:cubicBezTo>
                  <a:pt x="3404143" y="710525"/>
                  <a:pt x="3403388" y="692029"/>
                  <a:pt x="3429373" y="666044"/>
                </a:cubicBezTo>
                <a:cubicBezTo>
                  <a:pt x="3438967" y="656450"/>
                  <a:pt x="3451951" y="650993"/>
                  <a:pt x="3463240" y="643467"/>
                </a:cubicBezTo>
                <a:cubicBezTo>
                  <a:pt x="3523449" y="553154"/>
                  <a:pt x="3444425" y="662282"/>
                  <a:pt x="3519684" y="587022"/>
                </a:cubicBezTo>
                <a:cubicBezTo>
                  <a:pt x="3529278" y="577428"/>
                  <a:pt x="3533576" y="563578"/>
                  <a:pt x="3542262" y="553155"/>
                </a:cubicBezTo>
                <a:cubicBezTo>
                  <a:pt x="3569424" y="520562"/>
                  <a:pt x="3576697" y="518910"/>
                  <a:pt x="3609996" y="496711"/>
                </a:cubicBezTo>
                <a:cubicBezTo>
                  <a:pt x="3666046" y="412632"/>
                  <a:pt x="3594012" y="515891"/>
                  <a:pt x="3666440" y="428978"/>
                </a:cubicBezTo>
                <a:cubicBezTo>
                  <a:pt x="3675126" y="418555"/>
                  <a:pt x="3679424" y="404705"/>
                  <a:pt x="3689018" y="395111"/>
                </a:cubicBezTo>
                <a:cubicBezTo>
                  <a:pt x="3698612" y="385517"/>
                  <a:pt x="3712744" y="381547"/>
                  <a:pt x="3722884" y="372533"/>
                </a:cubicBezTo>
                <a:cubicBezTo>
                  <a:pt x="3746749" y="351320"/>
                  <a:pt x="3768040" y="327378"/>
                  <a:pt x="3790618" y="304800"/>
                </a:cubicBezTo>
                <a:cubicBezTo>
                  <a:pt x="3801907" y="293511"/>
                  <a:pt x="3815628" y="284216"/>
                  <a:pt x="3824484" y="270933"/>
                </a:cubicBezTo>
                <a:cubicBezTo>
                  <a:pt x="3832010" y="259644"/>
                  <a:pt x="3837468" y="246661"/>
                  <a:pt x="3847062" y="237067"/>
                </a:cubicBezTo>
                <a:cubicBezTo>
                  <a:pt x="3856656" y="227473"/>
                  <a:pt x="3870788" y="223503"/>
                  <a:pt x="3880929" y="214489"/>
                </a:cubicBezTo>
                <a:cubicBezTo>
                  <a:pt x="3892568" y="204143"/>
                  <a:pt x="3950006" y="136004"/>
                  <a:pt x="3982529" y="124178"/>
                </a:cubicBezTo>
                <a:cubicBezTo>
                  <a:pt x="4038886" y="103685"/>
                  <a:pt x="4093372" y="98667"/>
                  <a:pt x="4151862" y="90311"/>
                </a:cubicBezTo>
                <a:cubicBezTo>
                  <a:pt x="4170677" y="82785"/>
                  <a:pt x="4189083" y="74141"/>
                  <a:pt x="4208307" y="67733"/>
                </a:cubicBezTo>
                <a:cubicBezTo>
                  <a:pt x="4222921" y="62862"/>
                  <a:pt x="4271022" y="54214"/>
                  <a:pt x="4287329" y="45155"/>
                </a:cubicBezTo>
                <a:cubicBezTo>
                  <a:pt x="4311049" y="31977"/>
                  <a:pt x="4355062" y="0"/>
                  <a:pt x="4355062" y="0"/>
                </a:cubicBezTo>
                <a:cubicBezTo>
                  <a:pt x="4392692" y="3763"/>
                  <a:pt x="4432074" y="-670"/>
                  <a:pt x="4467951" y="11289"/>
                </a:cubicBezTo>
                <a:cubicBezTo>
                  <a:pt x="4480822" y="15579"/>
                  <a:pt x="4485019" y="32757"/>
                  <a:pt x="4490529" y="45155"/>
                </a:cubicBezTo>
                <a:cubicBezTo>
                  <a:pt x="4500195" y="66903"/>
                  <a:pt x="4513107" y="112889"/>
                  <a:pt x="4513107" y="112889"/>
                </a:cubicBezTo>
                <a:cubicBezTo>
                  <a:pt x="4509344" y="131704"/>
                  <a:pt x="4508555" y="151367"/>
                  <a:pt x="4501818" y="169333"/>
                </a:cubicBezTo>
                <a:cubicBezTo>
                  <a:pt x="4489298" y="202718"/>
                  <a:pt x="4466578" y="209804"/>
                  <a:pt x="4445373" y="237067"/>
                </a:cubicBezTo>
                <a:cubicBezTo>
                  <a:pt x="4428714" y="258486"/>
                  <a:pt x="4419405" y="285613"/>
                  <a:pt x="4400218" y="304800"/>
                </a:cubicBezTo>
                <a:cubicBezTo>
                  <a:pt x="4370997" y="334021"/>
                  <a:pt x="4334699" y="365891"/>
                  <a:pt x="4321196" y="406400"/>
                </a:cubicBezTo>
                <a:lnTo>
                  <a:pt x="4309907" y="440267"/>
                </a:lnTo>
                <a:cubicBezTo>
                  <a:pt x="4313670" y="500474"/>
                  <a:pt x="4311788" y="561302"/>
                  <a:pt x="4321196" y="620889"/>
                </a:cubicBezTo>
                <a:cubicBezTo>
                  <a:pt x="4323312" y="634290"/>
                  <a:pt x="4337706" y="642620"/>
                  <a:pt x="4343773" y="654755"/>
                </a:cubicBezTo>
                <a:cubicBezTo>
                  <a:pt x="4349095" y="665398"/>
                  <a:pt x="4347628" y="679330"/>
                  <a:pt x="4355062" y="688622"/>
                </a:cubicBezTo>
                <a:cubicBezTo>
                  <a:pt x="4363538" y="699217"/>
                  <a:pt x="4377640" y="703674"/>
                  <a:pt x="4388929" y="711200"/>
                </a:cubicBezTo>
                <a:cubicBezTo>
                  <a:pt x="4396455" y="722489"/>
                  <a:pt x="4402493" y="734926"/>
                  <a:pt x="4411507" y="745067"/>
                </a:cubicBezTo>
                <a:cubicBezTo>
                  <a:pt x="4445702" y="783537"/>
                  <a:pt x="4479856" y="802744"/>
                  <a:pt x="4501818" y="846667"/>
                </a:cubicBezTo>
                <a:cubicBezTo>
                  <a:pt x="4507140" y="857310"/>
                  <a:pt x="4509344" y="869244"/>
                  <a:pt x="4513107" y="880533"/>
                </a:cubicBezTo>
                <a:cubicBezTo>
                  <a:pt x="4516870" y="903111"/>
                  <a:pt x="4520302" y="925747"/>
                  <a:pt x="4524396" y="948267"/>
                </a:cubicBezTo>
                <a:cubicBezTo>
                  <a:pt x="4528077" y="968511"/>
                  <a:pt x="4535782" y="1016196"/>
                  <a:pt x="4546973" y="1038578"/>
                </a:cubicBezTo>
                <a:cubicBezTo>
                  <a:pt x="4570491" y="1085613"/>
                  <a:pt x="4586487" y="1083735"/>
                  <a:pt x="4637284" y="1117600"/>
                </a:cubicBezTo>
                <a:lnTo>
                  <a:pt x="4738884" y="1185333"/>
                </a:lnTo>
                <a:cubicBezTo>
                  <a:pt x="4750173" y="1192859"/>
                  <a:pt x="4759447" y="1205250"/>
                  <a:pt x="4772751" y="1207911"/>
                </a:cubicBezTo>
                <a:cubicBezTo>
                  <a:pt x="4862609" y="1225883"/>
                  <a:pt x="4810126" y="1217081"/>
                  <a:pt x="4930796" y="1230489"/>
                </a:cubicBezTo>
                <a:cubicBezTo>
                  <a:pt x="5020243" y="1260305"/>
                  <a:pt x="4975054" y="1249155"/>
                  <a:pt x="5066262" y="1264355"/>
                </a:cubicBezTo>
                <a:cubicBezTo>
                  <a:pt x="5077551" y="1268118"/>
                  <a:pt x="5088229" y="1275644"/>
                  <a:pt x="5100129" y="1275644"/>
                </a:cubicBezTo>
                <a:cubicBezTo>
                  <a:pt x="5210620" y="1275644"/>
                  <a:pt x="5202282" y="1275459"/>
                  <a:pt x="5269462" y="1253067"/>
                </a:cubicBezTo>
                <a:cubicBezTo>
                  <a:pt x="5280751" y="1241778"/>
                  <a:pt x="5293108" y="1231465"/>
                  <a:pt x="5303329" y="1219200"/>
                </a:cubicBezTo>
                <a:cubicBezTo>
                  <a:pt x="5332451" y="1184254"/>
                  <a:pt x="5319033" y="1180567"/>
                  <a:pt x="5359773" y="1151467"/>
                </a:cubicBezTo>
                <a:cubicBezTo>
                  <a:pt x="5373467" y="1141686"/>
                  <a:pt x="5390318" y="1137238"/>
                  <a:pt x="5404929" y="1128889"/>
                </a:cubicBezTo>
                <a:cubicBezTo>
                  <a:pt x="5416709" y="1122158"/>
                  <a:pt x="5427507" y="1113837"/>
                  <a:pt x="5438796" y="1106311"/>
                </a:cubicBezTo>
                <a:cubicBezTo>
                  <a:pt x="5476425" y="1110074"/>
                  <a:pt x="5514307" y="1111850"/>
                  <a:pt x="5551684" y="1117600"/>
                </a:cubicBezTo>
                <a:cubicBezTo>
                  <a:pt x="5563445" y="1119409"/>
                  <a:pt x="5575650" y="1122288"/>
                  <a:pt x="5585551" y="1128889"/>
                </a:cubicBezTo>
                <a:cubicBezTo>
                  <a:pt x="5598835" y="1137745"/>
                  <a:pt x="5605462" y="1155002"/>
                  <a:pt x="5619418" y="1162755"/>
                </a:cubicBezTo>
                <a:cubicBezTo>
                  <a:pt x="5640222" y="1174313"/>
                  <a:pt x="5664573" y="1177807"/>
                  <a:pt x="5687151" y="1185333"/>
                </a:cubicBezTo>
                <a:lnTo>
                  <a:pt x="5721018" y="1196622"/>
                </a:lnTo>
                <a:cubicBezTo>
                  <a:pt x="5736070" y="1189096"/>
                  <a:pt x="5752479" y="1183825"/>
                  <a:pt x="5766173" y="1174044"/>
                </a:cubicBezTo>
                <a:cubicBezTo>
                  <a:pt x="5779164" y="1164765"/>
                  <a:pt x="5787775" y="1150398"/>
                  <a:pt x="5800040" y="1140178"/>
                </a:cubicBezTo>
                <a:cubicBezTo>
                  <a:pt x="5810463" y="1131492"/>
                  <a:pt x="5822618" y="1125126"/>
                  <a:pt x="5833907" y="1117600"/>
                </a:cubicBezTo>
                <a:cubicBezTo>
                  <a:pt x="5847961" y="1096519"/>
                  <a:pt x="5867340" y="1062651"/>
                  <a:pt x="5890351" y="1049867"/>
                </a:cubicBezTo>
                <a:cubicBezTo>
                  <a:pt x="5911155" y="1038309"/>
                  <a:pt x="5958084" y="1027289"/>
                  <a:pt x="5958084" y="1027289"/>
                </a:cubicBezTo>
                <a:cubicBezTo>
                  <a:pt x="5995714" y="1031052"/>
                  <a:pt x="6034877" y="1027298"/>
                  <a:pt x="6070973" y="1038578"/>
                </a:cubicBezTo>
                <a:cubicBezTo>
                  <a:pt x="6096873" y="1046672"/>
                  <a:pt x="6138707" y="1083733"/>
                  <a:pt x="6138707" y="1083733"/>
                </a:cubicBezTo>
                <a:cubicBezTo>
                  <a:pt x="6142470" y="1095022"/>
                  <a:pt x="6141582" y="1109186"/>
                  <a:pt x="6149996" y="1117600"/>
                </a:cubicBezTo>
                <a:cubicBezTo>
                  <a:pt x="6169183" y="1136787"/>
                  <a:pt x="6217729" y="1162755"/>
                  <a:pt x="6217729" y="1162755"/>
                </a:cubicBezTo>
                <a:cubicBezTo>
                  <a:pt x="6279803" y="1157583"/>
                  <a:pt x="6341518" y="1174434"/>
                  <a:pt x="6387062" y="1128889"/>
                </a:cubicBezTo>
                <a:cubicBezTo>
                  <a:pt x="6396656" y="1119295"/>
                  <a:pt x="6400954" y="1105445"/>
                  <a:pt x="6409640" y="1095022"/>
                </a:cubicBezTo>
                <a:cubicBezTo>
                  <a:pt x="6419861" y="1082757"/>
                  <a:pt x="6430905" y="1070957"/>
                  <a:pt x="6443507" y="1061155"/>
                </a:cubicBezTo>
                <a:cubicBezTo>
                  <a:pt x="6464926" y="1044496"/>
                  <a:pt x="6511240" y="1016000"/>
                  <a:pt x="6511240" y="1016000"/>
                </a:cubicBezTo>
                <a:cubicBezTo>
                  <a:pt x="6552633" y="1019763"/>
                  <a:pt x="6594272" y="1021411"/>
                  <a:pt x="6635418" y="1027289"/>
                </a:cubicBezTo>
                <a:cubicBezTo>
                  <a:pt x="6647198" y="1028972"/>
                  <a:pt x="6659383" y="1031977"/>
                  <a:pt x="6669284" y="1038578"/>
                </a:cubicBezTo>
                <a:cubicBezTo>
                  <a:pt x="6716954" y="1070358"/>
                  <a:pt x="6703448" y="1095319"/>
                  <a:pt x="6748307" y="1140178"/>
                </a:cubicBezTo>
                <a:cubicBezTo>
                  <a:pt x="6759596" y="1151467"/>
                  <a:pt x="6771953" y="1161780"/>
                  <a:pt x="6782173" y="1174044"/>
                </a:cubicBezTo>
                <a:cubicBezTo>
                  <a:pt x="6790859" y="1184467"/>
                  <a:pt x="6795157" y="1198317"/>
                  <a:pt x="6804751" y="1207911"/>
                </a:cubicBezTo>
                <a:cubicBezTo>
                  <a:pt x="6831585" y="1234745"/>
                  <a:pt x="6872818" y="1241889"/>
                  <a:pt x="6906351" y="1253067"/>
                </a:cubicBezTo>
                <a:lnTo>
                  <a:pt x="6940218" y="1264355"/>
                </a:lnTo>
                <a:lnTo>
                  <a:pt x="7324040" y="1253067"/>
                </a:lnTo>
                <a:cubicBezTo>
                  <a:pt x="7354344" y="1251624"/>
                  <a:pt x="7384013" y="1241778"/>
                  <a:pt x="7414351" y="1241778"/>
                </a:cubicBezTo>
                <a:cubicBezTo>
                  <a:pt x="7474676" y="1241778"/>
                  <a:pt x="7534766" y="1249304"/>
                  <a:pt x="7594973" y="1253067"/>
                </a:cubicBezTo>
                <a:cubicBezTo>
                  <a:pt x="7622519" y="1262248"/>
                  <a:pt x="7640823" y="1265048"/>
                  <a:pt x="7662707" y="1286933"/>
                </a:cubicBezTo>
                <a:cubicBezTo>
                  <a:pt x="7672301" y="1296527"/>
                  <a:pt x="7675073" y="1311866"/>
                  <a:pt x="7685284" y="1320800"/>
                </a:cubicBezTo>
                <a:cubicBezTo>
                  <a:pt x="7705705" y="1338669"/>
                  <a:pt x="7730440" y="1350903"/>
                  <a:pt x="7753018" y="1365955"/>
                </a:cubicBezTo>
                <a:lnTo>
                  <a:pt x="7786884" y="1388533"/>
                </a:lnTo>
                <a:lnTo>
                  <a:pt x="7832040" y="1456267"/>
                </a:lnTo>
                <a:cubicBezTo>
                  <a:pt x="7839566" y="1467556"/>
                  <a:pt x="7843329" y="1482607"/>
                  <a:pt x="7854618" y="1490133"/>
                </a:cubicBezTo>
                <a:cubicBezTo>
                  <a:pt x="7975650" y="1570824"/>
                  <a:pt x="7791951" y="1445156"/>
                  <a:pt x="7922351" y="1546578"/>
                </a:cubicBezTo>
                <a:cubicBezTo>
                  <a:pt x="7980576" y="1591864"/>
                  <a:pt x="7972853" y="1585989"/>
                  <a:pt x="8023951" y="1603022"/>
                </a:cubicBezTo>
                <a:cubicBezTo>
                  <a:pt x="8031477" y="1614311"/>
                  <a:pt x="8036935" y="1627295"/>
                  <a:pt x="8046529" y="1636889"/>
                </a:cubicBezTo>
                <a:cubicBezTo>
                  <a:pt x="8056123" y="1646483"/>
                  <a:pt x="8071462" y="1649256"/>
                  <a:pt x="8080396" y="1659467"/>
                </a:cubicBezTo>
                <a:cubicBezTo>
                  <a:pt x="8098264" y="1679888"/>
                  <a:pt x="8125551" y="1727200"/>
                  <a:pt x="8125551" y="1727200"/>
                </a:cubicBezTo>
                <a:cubicBezTo>
                  <a:pt x="8121788" y="1753541"/>
                  <a:pt x="8126161" y="1782423"/>
                  <a:pt x="8114262" y="1806222"/>
                </a:cubicBezTo>
                <a:cubicBezTo>
                  <a:pt x="8108941" y="1816865"/>
                  <a:pt x="8092133" y="1815555"/>
                  <a:pt x="8080396" y="1817511"/>
                </a:cubicBezTo>
                <a:cubicBezTo>
                  <a:pt x="8046785" y="1823113"/>
                  <a:pt x="8012663" y="1825037"/>
                  <a:pt x="7978796" y="1828800"/>
                </a:cubicBezTo>
                <a:cubicBezTo>
                  <a:pt x="7845166" y="1873343"/>
                  <a:pt x="7921724" y="1851378"/>
                  <a:pt x="7617551" y="1851378"/>
                </a:cubicBezTo>
                <a:lnTo>
                  <a:pt x="5021107" y="1840089"/>
                </a:lnTo>
                <a:cubicBezTo>
                  <a:pt x="4599504" y="1787388"/>
                  <a:pt x="5180999" y="1856649"/>
                  <a:pt x="3993818" y="1817511"/>
                </a:cubicBezTo>
                <a:cubicBezTo>
                  <a:pt x="3962805" y="1816489"/>
                  <a:pt x="3932945" y="1804746"/>
                  <a:pt x="3903507" y="1794933"/>
                </a:cubicBezTo>
                <a:cubicBezTo>
                  <a:pt x="3892218" y="1791170"/>
                  <a:pt x="3881538" y="1783858"/>
                  <a:pt x="3869640" y="1783644"/>
                </a:cubicBezTo>
                <a:lnTo>
                  <a:pt x="2650440" y="1772355"/>
                </a:lnTo>
                <a:cubicBezTo>
                  <a:pt x="1566785" y="1742255"/>
                  <a:pt x="2108652" y="1753542"/>
                  <a:pt x="1024840" y="1738489"/>
                </a:cubicBezTo>
                <a:cubicBezTo>
                  <a:pt x="1002262" y="1734726"/>
                  <a:pt x="979313" y="1732751"/>
                  <a:pt x="957107" y="1727200"/>
                </a:cubicBezTo>
                <a:cubicBezTo>
                  <a:pt x="934018" y="1721428"/>
                  <a:pt x="912848" y="1708535"/>
                  <a:pt x="889373" y="1704622"/>
                </a:cubicBezTo>
                <a:cubicBezTo>
                  <a:pt x="859178" y="1699589"/>
                  <a:pt x="796752" y="1689933"/>
                  <a:pt x="765196" y="1682044"/>
                </a:cubicBezTo>
                <a:cubicBezTo>
                  <a:pt x="753652" y="1679158"/>
                  <a:pt x="742873" y="1673641"/>
                  <a:pt x="731329" y="1670755"/>
                </a:cubicBezTo>
                <a:cubicBezTo>
                  <a:pt x="649168" y="1650216"/>
                  <a:pt x="697712" y="1668303"/>
                  <a:pt x="607151" y="1648178"/>
                </a:cubicBezTo>
                <a:cubicBezTo>
                  <a:pt x="595535" y="1645597"/>
                  <a:pt x="584953" y="1639223"/>
                  <a:pt x="573284" y="1636889"/>
                </a:cubicBezTo>
                <a:cubicBezTo>
                  <a:pt x="537477" y="1629728"/>
                  <a:pt x="463841" y="1623639"/>
                  <a:pt x="426529" y="1614311"/>
                </a:cubicBezTo>
                <a:cubicBezTo>
                  <a:pt x="403441" y="1608539"/>
                  <a:pt x="381374" y="1599259"/>
                  <a:pt x="358796" y="1591733"/>
                </a:cubicBezTo>
                <a:cubicBezTo>
                  <a:pt x="299186" y="1571863"/>
                  <a:pt x="334831" y="1587045"/>
                  <a:pt x="257196" y="1535289"/>
                </a:cubicBezTo>
                <a:lnTo>
                  <a:pt x="223329" y="1512711"/>
                </a:lnTo>
                <a:cubicBezTo>
                  <a:pt x="212040" y="1505185"/>
                  <a:pt x="199056" y="1499727"/>
                  <a:pt x="189462" y="1490133"/>
                </a:cubicBezTo>
                <a:cubicBezTo>
                  <a:pt x="178173" y="1478844"/>
                  <a:pt x="168198" y="1466068"/>
                  <a:pt x="155596" y="1456267"/>
                </a:cubicBezTo>
                <a:cubicBezTo>
                  <a:pt x="134177" y="1439608"/>
                  <a:pt x="87862" y="1411111"/>
                  <a:pt x="87862" y="1411111"/>
                </a:cubicBezTo>
                <a:cubicBezTo>
                  <a:pt x="33851" y="1330094"/>
                  <a:pt x="61894" y="1362565"/>
                  <a:pt x="8840" y="1309511"/>
                </a:cubicBezTo>
                <a:cubicBezTo>
                  <a:pt x="-5110" y="1267661"/>
                  <a:pt x="-567" y="1264356"/>
                  <a:pt x="8840" y="125306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6586285" y="6052646"/>
            <a:ext cx="206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853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539552" y="1024023"/>
            <a:ext cx="6106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8. </a:t>
            </a:r>
            <a:r>
              <a:rPr lang="cs-CZ" sz="24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V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Zoo má každý medvěd svou klec, kolik jich je neobsazených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401019"/>
              </p:ext>
            </p:extLst>
          </p:nvPr>
        </p:nvGraphicFramePr>
        <p:xfrm>
          <a:off x="539552" y="2996952"/>
          <a:ext cx="8136903" cy="3510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301"/>
                <a:gridCol w="2712301"/>
                <a:gridCol w="2712301"/>
              </a:tblGrid>
              <a:tr h="11701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701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701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2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336" y="3035040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170" y="3035039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932" y="3010182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336" y="4227298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336" y="5393506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146" y="4227298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146" y="5396922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6962837" y="6093296"/>
            <a:ext cx="1713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3" action="ppaction://hlinksldjump"/>
              </a:rPr>
              <a:t>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75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8498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677875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611560" y="1052736"/>
            <a:ext cx="6084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9. Vlky vyjící zapiš do čitatele, celou smečku do jmenovatele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09415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27406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99695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164288" y="6093296"/>
            <a:ext cx="146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741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928" y="299695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539552" y="805354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10. Kolik je na obrázku </a:t>
            </a:r>
            <a:r>
              <a:rPr lang="cs-CZ" sz="24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š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impanzů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728" y="4653136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81128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448" y="227687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48" y="381764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97685" y="56843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kontrola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46574" y="6155599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5" action="ppaction://hlinksldjump"/>
              </a:rPr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100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5157191"/>
            <a:ext cx="1008113" cy="100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49" y="393529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908950"/>
            <a:ext cx="1027755" cy="102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640" y="3630123"/>
            <a:ext cx="1067544" cy="10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335" y="2422343"/>
            <a:ext cx="1004385" cy="100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3785494"/>
            <a:ext cx="963308" cy="96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385" y="2533890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039" y="3659839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484" y="4392495"/>
            <a:ext cx="982960" cy="98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anglický pointr,bajky,honicí psi,lov pták&amp;uring;,lovy,myslivost,pointr,p&amp;rcaron;íroda,psi,ú&amp;ccaron;ely,ukazující,zví&amp;rcaron;at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388031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93369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284" y="570810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640" y="577251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Zobrazit podrobnost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898" y="317292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ree"/>
          <p:cNvSpPr>
            <a:spLocks noEditPoints="1" noChangeArrowheads="1"/>
          </p:cNvSpPr>
          <p:nvPr/>
        </p:nvSpPr>
        <p:spPr bwMode="auto">
          <a:xfrm>
            <a:off x="3905041" y="3037946"/>
            <a:ext cx="688851" cy="118435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" name="Tree"/>
          <p:cNvSpPr>
            <a:spLocks noEditPoints="1" noChangeArrowheads="1"/>
          </p:cNvSpPr>
          <p:nvPr/>
        </p:nvSpPr>
        <p:spPr bwMode="auto">
          <a:xfrm>
            <a:off x="4932040" y="4748801"/>
            <a:ext cx="681037" cy="593185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877" y="3217608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ree"/>
          <p:cNvSpPr>
            <a:spLocks noEditPoints="1" noChangeArrowheads="1"/>
          </p:cNvSpPr>
          <p:nvPr/>
        </p:nvSpPr>
        <p:spPr bwMode="auto">
          <a:xfrm>
            <a:off x="6397352" y="3668747"/>
            <a:ext cx="598190" cy="1183357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ree"/>
          <p:cNvSpPr>
            <a:spLocks noEditPoints="1" noChangeArrowheads="1"/>
          </p:cNvSpPr>
          <p:nvPr/>
        </p:nvSpPr>
        <p:spPr bwMode="auto">
          <a:xfrm>
            <a:off x="2150459" y="4461106"/>
            <a:ext cx="866234" cy="1863029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Tree"/>
          <p:cNvSpPr>
            <a:spLocks noEditPoints="1" noChangeArrowheads="1"/>
          </p:cNvSpPr>
          <p:nvPr/>
        </p:nvSpPr>
        <p:spPr bwMode="auto">
          <a:xfrm>
            <a:off x="3841724" y="5565466"/>
            <a:ext cx="1028501" cy="742477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Tree"/>
          <p:cNvSpPr>
            <a:spLocks noEditPoints="1" noChangeArrowheads="1"/>
          </p:cNvSpPr>
          <p:nvPr/>
        </p:nvSpPr>
        <p:spPr bwMode="auto">
          <a:xfrm>
            <a:off x="3018551" y="3141119"/>
            <a:ext cx="582341" cy="853997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Tree"/>
          <p:cNvSpPr>
            <a:spLocks noEditPoints="1" noChangeArrowheads="1"/>
          </p:cNvSpPr>
          <p:nvPr/>
        </p:nvSpPr>
        <p:spPr bwMode="auto">
          <a:xfrm>
            <a:off x="614396" y="2672252"/>
            <a:ext cx="664106" cy="904875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696447" y="692696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596614" y="908720"/>
            <a:ext cx="4658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1.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Kolik je v lese malých loveckých psů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27" name="Přímá spojnice 26"/>
          <p:cNvCxnSpPr/>
          <p:nvPr/>
        </p:nvCxnSpPr>
        <p:spPr>
          <a:xfrm>
            <a:off x="6960840" y="161329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7176335" y="6165304"/>
            <a:ext cx="1500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5" action="ppaction://hlinksldjump"/>
              </a:rPr>
              <a:t>zpět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10252" y="900849"/>
            <a:ext cx="1004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6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155411" y="1778008"/>
            <a:ext cx="1004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15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93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079" y="4941168"/>
            <a:ext cx="1591308" cy="159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216" y="4694596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32028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581" y="323468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228" y="3480175"/>
            <a:ext cx="1605976" cy="160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399" y="2582251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44" y="4981695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49" y="3497334"/>
            <a:ext cx="1651319" cy="165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941168"/>
            <a:ext cx="1541973" cy="137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80094" y="805354"/>
            <a:ext cx="5604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2.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počet gepardů dej do čitatele a celou smečku do jmenovatele 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solidFill>
                <a:srgbClr val="C00000"/>
              </a:solidFill>
            </a:endParaRPr>
          </a:p>
        </p:txBody>
      </p:sp>
      <p:cxnSp>
        <p:nvCxnSpPr>
          <p:cNvPr id="13" name="Přímá spojnice 12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7236296" y="609329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141981" y="1052736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3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190266" y="1851466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9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87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995205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97779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954460"/>
            <a:ext cx="1216888" cy="121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151949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095" y="2608382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31043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619" y="2771788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brouci,hmyz,o&amp;rcaron;íznuté fotky,o&amp;rcaron;íznuté obrázky,PNG,p&amp;rcaron;íroda,pr&amp;uring;hledné pozadí,vosy,zví&amp;rcaron;a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127" y="4889192"/>
            <a:ext cx="1223417" cy="122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319725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76" y="3429006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083" y="2641430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76" y="4860418"/>
            <a:ext cx="1108720" cy="11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539552" y="965919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3.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Kolik </a:t>
            </a:r>
            <a:r>
              <a:rPr lang="cs-CZ" sz="24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je v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roji včel 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22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7164288" y="596913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7092280" y="1124744"/>
            <a:ext cx="1173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5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092280" y="1799923"/>
            <a:ext cx="1173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12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67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437112"/>
            <a:ext cx="1684784" cy="16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8806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65638"/>
            <a:ext cx="1699143" cy="169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885" y="280548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455547"/>
            <a:ext cx="1684784" cy="16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712" y="4831776"/>
            <a:ext cx="1684784" cy="16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185" y="3309540"/>
            <a:ext cx="1324744" cy="13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39552" y="1196752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4.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Kobry dej do čitatele a součet hadů do jmenovatele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11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020272" y="612189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20272" y="1196752"/>
            <a:ext cx="1245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3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048116" y="1762182"/>
            <a:ext cx="1245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7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35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69510"/>
            <a:ext cx="1042545" cy="104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908" y="2772544"/>
            <a:ext cx="1324744" cy="13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240" y="3887771"/>
            <a:ext cx="1303040" cy="13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81" y="2614948"/>
            <a:ext cx="1482340" cy="1482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23" y="5050243"/>
            <a:ext cx="1418456" cy="141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85" y="3815763"/>
            <a:ext cx="1375048" cy="1375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144829"/>
            <a:ext cx="1324744" cy="13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107951"/>
            <a:ext cx="1303040" cy="13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984" y="3804911"/>
            <a:ext cx="1303040" cy="13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902" y="2677268"/>
            <a:ext cx="930684" cy="13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8123" y="908720"/>
            <a:ext cx="5834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5.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Kolik slonů se oddělilo od stáda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5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725" y="1510539"/>
            <a:ext cx="1324744" cy="13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S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81" y="1844824"/>
            <a:ext cx="1125653" cy="112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17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 descr="Str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896" y="4515615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Str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330" y="4842443"/>
            <a:ext cx="1175143" cy="1175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Str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61362"/>
            <a:ext cx="1431811" cy="143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962837" y="6165304"/>
            <a:ext cx="16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6" action="ppaction://hlinksldjump"/>
              </a:rPr>
              <a:t>zpět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92280" y="980728"/>
            <a:ext cx="1173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2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092280" y="1761319"/>
            <a:ext cx="1173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12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36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16" y="5013176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12976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721" y="4916429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088" y="3212976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421" y="3159548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7" y="4556300"/>
            <a:ext cx="1396752" cy="13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Str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945" y="4586713"/>
            <a:ext cx="1175143" cy="182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Str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12149"/>
            <a:ext cx="1175143" cy="1175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Str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20888"/>
            <a:ext cx="1519725" cy="232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467545" y="805354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6.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V savaně žijí dva druhy žiraf, rozděl je a zapiš správně zlomkem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092280" y="615963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5" action="ppaction://hlinksldjump"/>
              </a:rPr>
              <a:t>zpět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092280" y="1124744"/>
            <a:ext cx="1173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3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116511" y="1869962"/>
            <a:ext cx="1173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>
                <a:solidFill>
                  <a:srgbClr val="C00000"/>
                </a:solidFill>
              </a:rPr>
              <a:t>6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71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9938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aligáto&amp;rcaron;i,divoká zv&amp;ecaron;&amp;rcaron;,krokodýli,plazi,vodní &amp;zcaron;ivo&amp;ccaron;ichové,zví&amp;rcaron;a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472" y="3039623"/>
            <a:ext cx="1547813" cy="154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611560" y="999161"/>
            <a:ext cx="5868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7.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Z  5 krokodýlů jsou 2 zeleně zbarvení – zapiš správně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039623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539" y="328498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aligáto&amp;rcaron;i,divoká zv&amp;ecaron;&amp;rcaron;,krokodýli,plazi,vodní &amp;zcaron;ivo&amp;ccaron;ichové,zví&amp;rcaron;a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758" y="4587436"/>
            <a:ext cx="1547813" cy="154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Volný tvar 11"/>
          <p:cNvSpPr/>
          <p:nvPr/>
        </p:nvSpPr>
        <p:spPr>
          <a:xfrm>
            <a:off x="499160" y="4684889"/>
            <a:ext cx="8125551" cy="1856793"/>
          </a:xfrm>
          <a:custGeom>
            <a:avLst/>
            <a:gdLst>
              <a:gd name="connsiteX0" fmla="*/ 8840 w 8125551"/>
              <a:gd name="connsiteY0" fmla="*/ 1253067 h 1856793"/>
              <a:gd name="connsiteX1" fmla="*/ 65284 w 8125551"/>
              <a:gd name="connsiteY1" fmla="*/ 1241778 h 1856793"/>
              <a:gd name="connsiteX2" fmla="*/ 133018 w 8125551"/>
              <a:gd name="connsiteY2" fmla="*/ 1219200 h 1856793"/>
              <a:gd name="connsiteX3" fmla="*/ 166884 w 8125551"/>
              <a:gd name="connsiteY3" fmla="*/ 1207911 h 1856793"/>
              <a:gd name="connsiteX4" fmla="*/ 223329 w 8125551"/>
              <a:gd name="connsiteY4" fmla="*/ 1196622 h 1856793"/>
              <a:gd name="connsiteX5" fmla="*/ 482973 w 8125551"/>
              <a:gd name="connsiteY5" fmla="*/ 1207911 h 1856793"/>
              <a:gd name="connsiteX6" fmla="*/ 561996 w 8125551"/>
              <a:gd name="connsiteY6" fmla="*/ 1241778 h 1856793"/>
              <a:gd name="connsiteX7" fmla="*/ 629729 w 8125551"/>
              <a:gd name="connsiteY7" fmla="*/ 1253067 h 1856793"/>
              <a:gd name="connsiteX8" fmla="*/ 663596 w 8125551"/>
              <a:gd name="connsiteY8" fmla="*/ 1264355 h 1856793"/>
              <a:gd name="connsiteX9" fmla="*/ 731329 w 8125551"/>
              <a:gd name="connsiteY9" fmla="*/ 1298222 h 1856793"/>
              <a:gd name="connsiteX10" fmla="*/ 776484 w 8125551"/>
              <a:gd name="connsiteY10" fmla="*/ 1320800 h 1856793"/>
              <a:gd name="connsiteX11" fmla="*/ 832929 w 8125551"/>
              <a:gd name="connsiteY11" fmla="*/ 1332089 h 1856793"/>
              <a:gd name="connsiteX12" fmla="*/ 990973 w 8125551"/>
              <a:gd name="connsiteY12" fmla="*/ 1377244 h 1856793"/>
              <a:gd name="connsiteX13" fmla="*/ 1171596 w 8125551"/>
              <a:gd name="connsiteY13" fmla="*/ 1399822 h 1856793"/>
              <a:gd name="connsiteX14" fmla="*/ 1623151 w 8125551"/>
              <a:gd name="connsiteY14" fmla="*/ 1399822 h 1856793"/>
              <a:gd name="connsiteX15" fmla="*/ 1657018 w 8125551"/>
              <a:gd name="connsiteY15" fmla="*/ 1377244 h 1856793"/>
              <a:gd name="connsiteX16" fmla="*/ 1690884 w 8125551"/>
              <a:gd name="connsiteY16" fmla="*/ 1365955 h 1856793"/>
              <a:gd name="connsiteX17" fmla="*/ 1747329 w 8125551"/>
              <a:gd name="connsiteY17" fmla="*/ 1309511 h 1856793"/>
              <a:gd name="connsiteX18" fmla="*/ 1781196 w 8125551"/>
              <a:gd name="connsiteY18" fmla="*/ 1241778 h 1856793"/>
              <a:gd name="connsiteX19" fmla="*/ 1815062 w 8125551"/>
              <a:gd name="connsiteY19" fmla="*/ 1207911 h 1856793"/>
              <a:gd name="connsiteX20" fmla="*/ 1860218 w 8125551"/>
              <a:gd name="connsiteY20" fmla="*/ 1140178 h 1856793"/>
              <a:gd name="connsiteX21" fmla="*/ 1882796 w 8125551"/>
              <a:gd name="connsiteY21" fmla="*/ 1106311 h 1856793"/>
              <a:gd name="connsiteX22" fmla="*/ 1950529 w 8125551"/>
              <a:gd name="connsiteY22" fmla="*/ 1038578 h 1856793"/>
              <a:gd name="connsiteX23" fmla="*/ 1984396 w 8125551"/>
              <a:gd name="connsiteY23" fmla="*/ 970844 h 1856793"/>
              <a:gd name="connsiteX24" fmla="*/ 2018262 w 8125551"/>
              <a:gd name="connsiteY24" fmla="*/ 948267 h 1856793"/>
              <a:gd name="connsiteX25" fmla="*/ 2097284 w 8125551"/>
              <a:gd name="connsiteY25" fmla="*/ 869244 h 1856793"/>
              <a:gd name="connsiteX26" fmla="*/ 2153729 w 8125551"/>
              <a:gd name="connsiteY26" fmla="*/ 857955 h 1856793"/>
              <a:gd name="connsiteX27" fmla="*/ 2187596 w 8125551"/>
              <a:gd name="connsiteY27" fmla="*/ 824089 h 1856793"/>
              <a:gd name="connsiteX28" fmla="*/ 2368218 w 8125551"/>
              <a:gd name="connsiteY28" fmla="*/ 801511 h 1856793"/>
              <a:gd name="connsiteX29" fmla="*/ 2413373 w 8125551"/>
              <a:gd name="connsiteY29" fmla="*/ 790222 h 1856793"/>
              <a:gd name="connsiteX30" fmla="*/ 2876218 w 8125551"/>
              <a:gd name="connsiteY30" fmla="*/ 812800 h 1856793"/>
              <a:gd name="connsiteX31" fmla="*/ 2943951 w 8125551"/>
              <a:gd name="connsiteY31" fmla="*/ 857955 h 1856793"/>
              <a:gd name="connsiteX32" fmla="*/ 3000396 w 8125551"/>
              <a:gd name="connsiteY32" fmla="*/ 914400 h 1856793"/>
              <a:gd name="connsiteX33" fmla="*/ 3045551 w 8125551"/>
              <a:gd name="connsiteY33" fmla="*/ 925689 h 1856793"/>
              <a:gd name="connsiteX34" fmla="*/ 3124573 w 8125551"/>
              <a:gd name="connsiteY34" fmla="*/ 948267 h 1856793"/>
              <a:gd name="connsiteX35" fmla="*/ 3192307 w 8125551"/>
              <a:gd name="connsiteY35" fmla="*/ 936978 h 1856793"/>
              <a:gd name="connsiteX36" fmla="*/ 3260040 w 8125551"/>
              <a:gd name="connsiteY36" fmla="*/ 880533 h 1856793"/>
              <a:gd name="connsiteX37" fmla="*/ 3282618 w 8125551"/>
              <a:gd name="connsiteY37" fmla="*/ 846667 h 1856793"/>
              <a:gd name="connsiteX38" fmla="*/ 3395507 w 8125551"/>
              <a:gd name="connsiteY38" fmla="*/ 745067 h 1856793"/>
              <a:gd name="connsiteX39" fmla="*/ 3429373 w 8125551"/>
              <a:gd name="connsiteY39" fmla="*/ 666044 h 1856793"/>
              <a:gd name="connsiteX40" fmla="*/ 3463240 w 8125551"/>
              <a:gd name="connsiteY40" fmla="*/ 643467 h 1856793"/>
              <a:gd name="connsiteX41" fmla="*/ 3519684 w 8125551"/>
              <a:gd name="connsiteY41" fmla="*/ 587022 h 1856793"/>
              <a:gd name="connsiteX42" fmla="*/ 3542262 w 8125551"/>
              <a:gd name="connsiteY42" fmla="*/ 553155 h 1856793"/>
              <a:gd name="connsiteX43" fmla="*/ 3609996 w 8125551"/>
              <a:gd name="connsiteY43" fmla="*/ 496711 h 1856793"/>
              <a:gd name="connsiteX44" fmla="*/ 3666440 w 8125551"/>
              <a:gd name="connsiteY44" fmla="*/ 428978 h 1856793"/>
              <a:gd name="connsiteX45" fmla="*/ 3689018 w 8125551"/>
              <a:gd name="connsiteY45" fmla="*/ 395111 h 1856793"/>
              <a:gd name="connsiteX46" fmla="*/ 3722884 w 8125551"/>
              <a:gd name="connsiteY46" fmla="*/ 372533 h 1856793"/>
              <a:gd name="connsiteX47" fmla="*/ 3790618 w 8125551"/>
              <a:gd name="connsiteY47" fmla="*/ 304800 h 1856793"/>
              <a:gd name="connsiteX48" fmla="*/ 3824484 w 8125551"/>
              <a:gd name="connsiteY48" fmla="*/ 270933 h 1856793"/>
              <a:gd name="connsiteX49" fmla="*/ 3847062 w 8125551"/>
              <a:gd name="connsiteY49" fmla="*/ 237067 h 1856793"/>
              <a:gd name="connsiteX50" fmla="*/ 3880929 w 8125551"/>
              <a:gd name="connsiteY50" fmla="*/ 214489 h 1856793"/>
              <a:gd name="connsiteX51" fmla="*/ 3982529 w 8125551"/>
              <a:gd name="connsiteY51" fmla="*/ 124178 h 1856793"/>
              <a:gd name="connsiteX52" fmla="*/ 4151862 w 8125551"/>
              <a:gd name="connsiteY52" fmla="*/ 90311 h 1856793"/>
              <a:gd name="connsiteX53" fmla="*/ 4208307 w 8125551"/>
              <a:gd name="connsiteY53" fmla="*/ 67733 h 1856793"/>
              <a:gd name="connsiteX54" fmla="*/ 4287329 w 8125551"/>
              <a:gd name="connsiteY54" fmla="*/ 45155 h 1856793"/>
              <a:gd name="connsiteX55" fmla="*/ 4355062 w 8125551"/>
              <a:gd name="connsiteY55" fmla="*/ 0 h 1856793"/>
              <a:gd name="connsiteX56" fmla="*/ 4467951 w 8125551"/>
              <a:gd name="connsiteY56" fmla="*/ 11289 h 1856793"/>
              <a:gd name="connsiteX57" fmla="*/ 4490529 w 8125551"/>
              <a:gd name="connsiteY57" fmla="*/ 45155 h 1856793"/>
              <a:gd name="connsiteX58" fmla="*/ 4513107 w 8125551"/>
              <a:gd name="connsiteY58" fmla="*/ 112889 h 1856793"/>
              <a:gd name="connsiteX59" fmla="*/ 4501818 w 8125551"/>
              <a:gd name="connsiteY59" fmla="*/ 169333 h 1856793"/>
              <a:gd name="connsiteX60" fmla="*/ 4445373 w 8125551"/>
              <a:gd name="connsiteY60" fmla="*/ 237067 h 1856793"/>
              <a:gd name="connsiteX61" fmla="*/ 4400218 w 8125551"/>
              <a:gd name="connsiteY61" fmla="*/ 304800 h 1856793"/>
              <a:gd name="connsiteX62" fmla="*/ 4321196 w 8125551"/>
              <a:gd name="connsiteY62" fmla="*/ 406400 h 1856793"/>
              <a:gd name="connsiteX63" fmla="*/ 4309907 w 8125551"/>
              <a:gd name="connsiteY63" fmla="*/ 440267 h 1856793"/>
              <a:gd name="connsiteX64" fmla="*/ 4321196 w 8125551"/>
              <a:gd name="connsiteY64" fmla="*/ 620889 h 1856793"/>
              <a:gd name="connsiteX65" fmla="*/ 4343773 w 8125551"/>
              <a:gd name="connsiteY65" fmla="*/ 654755 h 1856793"/>
              <a:gd name="connsiteX66" fmla="*/ 4355062 w 8125551"/>
              <a:gd name="connsiteY66" fmla="*/ 688622 h 1856793"/>
              <a:gd name="connsiteX67" fmla="*/ 4388929 w 8125551"/>
              <a:gd name="connsiteY67" fmla="*/ 711200 h 1856793"/>
              <a:gd name="connsiteX68" fmla="*/ 4411507 w 8125551"/>
              <a:gd name="connsiteY68" fmla="*/ 745067 h 1856793"/>
              <a:gd name="connsiteX69" fmla="*/ 4501818 w 8125551"/>
              <a:gd name="connsiteY69" fmla="*/ 846667 h 1856793"/>
              <a:gd name="connsiteX70" fmla="*/ 4513107 w 8125551"/>
              <a:gd name="connsiteY70" fmla="*/ 880533 h 1856793"/>
              <a:gd name="connsiteX71" fmla="*/ 4524396 w 8125551"/>
              <a:gd name="connsiteY71" fmla="*/ 948267 h 1856793"/>
              <a:gd name="connsiteX72" fmla="*/ 4546973 w 8125551"/>
              <a:gd name="connsiteY72" fmla="*/ 1038578 h 1856793"/>
              <a:gd name="connsiteX73" fmla="*/ 4637284 w 8125551"/>
              <a:gd name="connsiteY73" fmla="*/ 1117600 h 1856793"/>
              <a:gd name="connsiteX74" fmla="*/ 4738884 w 8125551"/>
              <a:gd name="connsiteY74" fmla="*/ 1185333 h 1856793"/>
              <a:gd name="connsiteX75" fmla="*/ 4772751 w 8125551"/>
              <a:gd name="connsiteY75" fmla="*/ 1207911 h 1856793"/>
              <a:gd name="connsiteX76" fmla="*/ 4930796 w 8125551"/>
              <a:gd name="connsiteY76" fmla="*/ 1230489 h 1856793"/>
              <a:gd name="connsiteX77" fmla="*/ 5066262 w 8125551"/>
              <a:gd name="connsiteY77" fmla="*/ 1264355 h 1856793"/>
              <a:gd name="connsiteX78" fmla="*/ 5100129 w 8125551"/>
              <a:gd name="connsiteY78" fmla="*/ 1275644 h 1856793"/>
              <a:gd name="connsiteX79" fmla="*/ 5269462 w 8125551"/>
              <a:gd name="connsiteY79" fmla="*/ 1253067 h 1856793"/>
              <a:gd name="connsiteX80" fmla="*/ 5303329 w 8125551"/>
              <a:gd name="connsiteY80" fmla="*/ 1219200 h 1856793"/>
              <a:gd name="connsiteX81" fmla="*/ 5359773 w 8125551"/>
              <a:gd name="connsiteY81" fmla="*/ 1151467 h 1856793"/>
              <a:gd name="connsiteX82" fmla="*/ 5404929 w 8125551"/>
              <a:gd name="connsiteY82" fmla="*/ 1128889 h 1856793"/>
              <a:gd name="connsiteX83" fmla="*/ 5438796 w 8125551"/>
              <a:gd name="connsiteY83" fmla="*/ 1106311 h 1856793"/>
              <a:gd name="connsiteX84" fmla="*/ 5551684 w 8125551"/>
              <a:gd name="connsiteY84" fmla="*/ 1117600 h 1856793"/>
              <a:gd name="connsiteX85" fmla="*/ 5585551 w 8125551"/>
              <a:gd name="connsiteY85" fmla="*/ 1128889 h 1856793"/>
              <a:gd name="connsiteX86" fmla="*/ 5619418 w 8125551"/>
              <a:gd name="connsiteY86" fmla="*/ 1162755 h 1856793"/>
              <a:gd name="connsiteX87" fmla="*/ 5687151 w 8125551"/>
              <a:gd name="connsiteY87" fmla="*/ 1185333 h 1856793"/>
              <a:gd name="connsiteX88" fmla="*/ 5721018 w 8125551"/>
              <a:gd name="connsiteY88" fmla="*/ 1196622 h 1856793"/>
              <a:gd name="connsiteX89" fmla="*/ 5766173 w 8125551"/>
              <a:gd name="connsiteY89" fmla="*/ 1174044 h 1856793"/>
              <a:gd name="connsiteX90" fmla="*/ 5800040 w 8125551"/>
              <a:gd name="connsiteY90" fmla="*/ 1140178 h 1856793"/>
              <a:gd name="connsiteX91" fmla="*/ 5833907 w 8125551"/>
              <a:gd name="connsiteY91" fmla="*/ 1117600 h 1856793"/>
              <a:gd name="connsiteX92" fmla="*/ 5890351 w 8125551"/>
              <a:gd name="connsiteY92" fmla="*/ 1049867 h 1856793"/>
              <a:gd name="connsiteX93" fmla="*/ 5958084 w 8125551"/>
              <a:gd name="connsiteY93" fmla="*/ 1027289 h 1856793"/>
              <a:gd name="connsiteX94" fmla="*/ 6070973 w 8125551"/>
              <a:gd name="connsiteY94" fmla="*/ 1038578 h 1856793"/>
              <a:gd name="connsiteX95" fmla="*/ 6138707 w 8125551"/>
              <a:gd name="connsiteY95" fmla="*/ 1083733 h 1856793"/>
              <a:gd name="connsiteX96" fmla="*/ 6149996 w 8125551"/>
              <a:gd name="connsiteY96" fmla="*/ 1117600 h 1856793"/>
              <a:gd name="connsiteX97" fmla="*/ 6217729 w 8125551"/>
              <a:gd name="connsiteY97" fmla="*/ 1162755 h 1856793"/>
              <a:gd name="connsiteX98" fmla="*/ 6387062 w 8125551"/>
              <a:gd name="connsiteY98" fmla="*/ 1128889 h 1856793"/>
              <a:gd name="connsiteX99" fmla="*/ 6409640 w 8125551"/>
              <a:gd name="connsiteY99" fmla="*/ 1095022 h 1856793"/>
              <a:gd name="connsiteX100" fmla="*/ 6443507 w 8125551"/>
              <a:gd name="connsiteY100" fmla="*/ 1061155 h 1856793"/>
              <a:gd name="connsiteX101" fmla="*/ 6511240 w 8125551"/>
              <a:gd name="connsiteY101" fmla="*/ 1016000 h 1856793"/>
              <a:gd name="connsiteX102" fmla="*/ 6635418 w 8125551"/>
              <a:gd name="connsiteY102" fmla="*/ 1027289 h 1856793"/>
              <a:gd name="connsiteX103" fmla="*/ 6669284 w 8125551"/>
              <a:gd name="connsiteY103" fmla="*/ 1038578 h 1856793"/>
              <a:gd name="connsiteX104" fmla="*/ 6748307 w 8125551"/>
              <a:gd name="connsiteY104" fmla="*/ 1140178 h 1856793"/>
              <a:gd name="connsiteX105" fmla="*/ 6782173 w 8125551"/>
              <a:gd name="connsiteY105" fmla="*/ 1174044 h 1856793"/>
              <a:gd name="connsiteX106" fmla="*/ 6804751 w 8125551"/>
              <a:gd name="connsiteY106" fmla="*/ 1207911 h 1856793"/>
              <a:gd name="connsiteX107" fmla="*/ 6906351 w 8125551"/>
              <a:gd name="connsiteY107" fmla="*/ 1253067 h 1856793"/>
              <a:gd name="connsiteX108" fmla="*/ 6940218 w 8125551"/>
              <a:gd name="connsiteY108" fmla="*/ 1264355 h 1856793"/>
              <a:gd name="connsiteX109" fmla="*/ 7324040 w 8125551"/>
              <a:gd name="connsiteY109" fmla="*/ 1253067 h 1856793"/>
              <a:gd name="connsiteX110" fmla="*/ 7414351 w 8125551"/>
              <a:gd name="connsiteY110" fmla="*/ 1241778 h 1856793"/>
              <a:gd name="connsiteX111" fmla="*/ 7594973 w 8125551"/>
              <a:gd name="connsiteY111" fmla="*/ 1253067 h 1856793"/>
              <a:gd name="connsiteX112" fmla="*/ 7662707 w 8125551"/>
              <a:gd name="connsiteY112" fmla="*/ 1286933 h 1856793"/>
              <a:gd name="connsiteX113" fmla="*/ 7685284 w 8125551"/>
              <a:gd name="connsiteY113" fmla="*/ 1320800 h 1856793"/>
              <a:gd name="connsiteX114" fmla="*/ 7753018 w 8125551"/>
              <a:gd name="connsiteY114" fmla="*/ 1365955 h 1856793"/>
              <a:gd name="connsiteX115" fmla="*/ 7786884 w 8125551"/>
              <a:gd name="connsiteY115" fmla="*/ 1388533 h 1856793"/>
              <a:gd name="connsiteX116" fmla="*/ 7832040 w 8125551"/>
              <a:gd name="connsiteY116" fmla="*/ 1456267 h 1856793"/>
              <a:gd name="connsiteX117" fmla="*/ 7854618 w 8125551"/>
              <a:gd name="connsiteY117" fmla="*/ 1490133 h 1856793"/>
              <a:gd name="connsiteX118" fmla="*/ 7922351 w 8125551"/>
              <a:gd name="connsiteY118" fmla="*/ 1546578 h 1856793"/>
              <a:gd name="connsiteX119" fmla="*/ 8023951 w 8125551"/>
              <a:gd name="connsiteY119" fmla="*/ 1603022 h 1856793"/>
              <a:gd name="connsiteX120" fmla="*/ 8046529 w 8125551"/>
              <a:gd name="connsiteY120" fmla="*/ 1636889 h 1856793"/>
              <a:gd name="connsiteX121" fmla="*/ 8080396 w 8125551"/>
              <a:gd name="connsiteY121" fmla="*/ 1659467 h 1856793"/>
              <a:gd name="connsiteX122" fmla="*/ 8125551 w 8125551"/>
              <a:gd name="connsiteY122" fmla="*/ 1727200 h 1856793"/>
              <a:gd name="connsiteX123" fmla="*/ 8114262 w 8125551"/>
              <a:gd name="connsiteY123" fmla="*/ 1806222 h 1856793"/>
              <a:gd name="connsiteX124" fmla="*/ 8080396 w 8125551"/>
              <a:gd name="connsiteY124" fmla="*/ 1817511 h 1856793"/>
              <a:gd name="connsiteX125" fmla="*/ 7978796 w 8125551"/>
              <a:gd name="connsiteY125" fmla="*/ 1828800 h 1856793"/>
              <a:gd name="connsiteX126" fmla="*/ 7617551 w 8125551"/>
              <a:gd name="connsiteY126" fmla="*/ 1851378 h 1856793"/>
              <a:gd name="connsiteX127" fmla="*/ 5021107 w 8125551"/>
              <a:gd name="connsiteY127" fmla="*/ 1840089 h 1856793"/>
              <a:gd name="connsiteX128" fmla="*/ 3993818 w 8125551"/>
              <a:gd name="connsiteY128" fmla="*/ 1817511 h 1856793"/>
              <a:gd name="connsiteX129" fmla="*/ 3903507 w 8125551"/>
              <a:gd name="connsiteY129" fmla="*/ 1794933 h 1856793"/>
              <a:gd name="connsiteX130" fmla="*/ 3869640 w 8125551"/>
              <a:gd name="connsiteY130" fmla="*/ 1783644 h 1856793"/>
              <a:gd name="connsiteX131" fmla="*/ 2650440 w 8125551"/>
              <a:gd name="connsiteY131" fmla="*/ 1772355 h 1856793"/>
              <a:gd name="connsiteX132" fmla="*/ 1024840 w 8125551"/>
              <a:gd name="connsiteY132" fmla="*/ 1738489 h 1856793"/>
              <a:gd name="connsiteX133" fmla="*/ 957107 w 8125551"/>
              <a:gd name="connsiteY133" fmla="*/ 1727200 h 1856793"/>
              <a:gd name="connsiteX134" fmla="*/ 889373 w 8125551"/>
              <a:gd name="connsiteY134" fmla="*/ 1704622 h 1856793"/>
              <a:gd name="connsiteX135" fmla="*/ 765196 w 8125551"/>
              <a:gd name="connsiteY135" fmla="*/ 1682044 h 1856793"/>
              <a:gd name="connsiteX136" fmla="*/ 731329 w 8125551"/>
              <a:gd name="connsiteY136" fmla="*/ 1670755 h 1856793"/>
              <a:gd name="connsiteX137" fmla="*/ 607151 w 8125551"/>
              <a:gd name="connsiteY137" fmla="*/ 1648178 h 1856793"/>
              <a:gd name="connsiteX138" fmla="*/ 573284 w 8125551"/>
              <a:gd name="connsiteY138" fmla="*/ 1636889 h 1856793"/>
              <a:gd name="connsiteX139" fmla="*/ 426529 w 8125551"/>
              <a:gd name="connsiteY139" fmla="*/ 1614311 h 1856793"/>
              <a:gd name="connsiteX140" fmla="*/ 358796 w 8125551"/>
              <a:gd name="connsiteY140" fmla="*/ 1591733 h 1856793"/>
              <a:gd name="connsiteX141" fmla="*/ 257196 w 8125551"/>
              <a:gd name="connsiteY141" fmla="*/ 1535289 h 1856793"/>
              <a:gd name="connsiteX142" fmla="*/ 223329 w 8125551"/>
              <a:gd name="connsiteY142" fmla="*/ 1512711 h 1856793"/>
              <a:gd name="connsiteX143" fmla="*/ 189462 w 8125551"/>
              <a:gd name="connsiteY143" fmla="*/ 1490133 h 1856793"/>
              <a:gd name="connsiteX144" fmla="*/ 155596 w 8125551"/>
              <a:gd name="connsiteY144" fmla="*/ 1456267 h 1856793"/>
              <a:gd name="connsiteX145" fmla="*/ 87862 w 8125551"/>
              <a:gd name="connsiteY145" fmla="*/ 1411111 h 1856793"/>
              <a:gd name="connsiteX146" fmla="*/ 8840 w 8125551"/>
              <a:gd name="connsiteY146" fmla="*/ 1309511 h 1856793"/>
              <a:gd name="connsiteX147" fmla="*/ 8840 w 8125551"/>
              <a:gd name="connsiteY147" fmla="*/ 1253067 h 18567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8125551" h="1856793">
                <a:moveTo>
                  <a:pt x="8840" y="1253067"/>
                </a:moveTo>
                <a:cubicBezTo>
                  <a:pt x="18247" y="1241778"/>
                  <a:pt x="46773" y="1246827"/>
                  <a:pt x="65284" y="1241778"/>
                </a:cubicBezTo>
                <a:cubicBezTo>
                  <a:pt x="88245" y="1235516"/>
                  <a:pt x="110440" y="1226726"/>
                  <a:pt x="133018" y="1219200"/>
                </a:cubicBezTo>
                <a:cubicBezTo>
                  <a:pt x="144307" y="1215437"/>
                  <a:pt x="155216" y="1210245"/>
                  <a:pt x="166884" y="1207911"/>
                </a:cubicBezTo>
                <a:lnTo>
                  <a:pt x="223329" y="1196622"/>
                </a:lnTo>
                <a:cubicBezTo>
                  <a:pt x="309877" y="1200385"/>
                  <a:pt x="396580" y="1201511"/>
                  <a:pt x="482973" y="1207911"/>
                </a:cubicBezTo>
                <a:cubicBezTo>
                  <a:pt x="570492" y="1214394"/>
                  <a:pt x="489685" y="1217674"/>
                  <a:pt x="561996" y="1241778"/>
                </a:cubicBezTo>
                <a:cubicBezTo>
                  <a:pt x="583710" y="1249016"/>
                  <a:pt x="607385" y="1248102"/>
                  <a:pt x="629729" y="1253067"/>
                </a:cubicBezTo>
                <a:cubicBezTo>
                  <a:pt x="641345" y="1255648"/>
                  <a:pt x="652307" y="1260592"/>
                  <a:pt x="663596" y="1264355"/>
                </a:cubicBezTo>
                <a:cubicBezTo>
                  <a:pt x="728678" y="1307745"/>
                  <a:pt x="665896" y="1270179"/>
                  <a:pt x="731329" y="1298222"/>
                </a:cubicBezTo>
                <a:cubicBezTo>
                  <a:pt x="746797" y="1304851"/>
                  <a:pt x="760519" y="1315478"/>
                  <a:pt x="776484" y="1320800"/>
                </a:cubicBezTo>
                <a:cubicBezTo>
                  <a:pt x="794687" y="1326868"/>
                  <a:pt x="814114" y="1328326"/>
                  <a:pt x="832929" y="1332089"/>
                </a:cubicBezTo>
                <a:cubicBezTo>
                  <a:pt x="901061" y="1366156"/>
                  <a:pt x="887457" y="1364304"/>
                  <a:pt x="990973" y="1377244"/>
                </a:cubicBezTo>
                <a:lnTo>
                  <a:pt x="1171596" y="1399822"/>
                </a:lnTo>
                <a:cubicBezTo>
                  <a:pt x="1340962" y="1442165"/>
                  <a:pt x="1264666" y="1427398"/>
                  <a:pt x="1623151" y="1399822"/>
                </a:cubicBezTo>
                <a:cubicBezTo>
                  <a:pt x="1636679" y="1398781"/>
                  <a:pt x="1644883" y="1383312"/>
                  <a:pt x="1657018" y="1377244"/>
                </a:cubicBezTo>
                <a:cubicBezTo>
                  <a:pt x="1667661" y="1371922"/>
                  <a:pt x="1679595" y="1369718"/>
                  <a:pt x="1690884" y="1365955"/>
                </a:cubicBezTo>
                <a:cubicBezTo>
                  <a:pt x="1751094" y="1275643"/>
                  <a:pt x="1672067" y="1384773"/>
                  <a:pt x="1747329" y="1309511"/>
                </a:cubicBezTo>
                <a:cubicBezTo>
                  <a:pt x="1800617" y="1256223"/>
                  <a:pt x="1744472" y="1296865"/>
                  <a:pt x="1781196" y="1241778"/>
                </a:cubicBezTo>
                <a:cubicBezTo>
                  <a:pt x="1790052" y="1228494"/>
                  <a:pt x="1805261" y="1220513"/>
                  <a:pt x="1815062" y="1207911"/>
                </a:cubicBezTo>
                <a:cubicBezTo>
                  <a:pt x="1831721" y="1186492"/>
                  <a:pt x="1845166" y="1162756"/>
                  <a:pt x="1860218" y="1140178"/>
                </a:cubicBezTo>
                <a:cubicBezTo>
                  <a:pt x="1867744" y="1128889"/>
                  <a:pt x="1873202" y="1115905"/>
                  <a:pt x="1882796" y="1106311"/>
                </a:cubicBezTo>
                <a:lnTo>
                  <a:pt x="1950529" y="1038578"/>
                </a:lnTo>
                <a:cubicBezTo>
                  <a:pt x="1959711" y="1011033"/>
                  <a:pt x="1962512" y="992728"/>
                  <a:pt x="1984396" y="970844"/>
                </a:cubicBezTo>
                <a:cubicBezTo>
                  <a:pt x="1993989" y="961251"/>
                  <a:pt x="2006973" y="955793"/>
                  <a:pt x="2018262" y="948267"/>
                </a:cubicBezTo>
                <a:cubicBezTo>
                  <a:pt x="2060956" y="884227"/>
                  <a:pt x="2041649" y="883153"/>
                  <a:pt x="2097284" y="869244"/>
                </a:cubicBezTo>
                <a:cubicBezTo>
                  <a:pt x="2115899" y="864590"/>
                  <a:pt x="2134914" y="861718"/>
                  <a:pt x="2153729" y="857955"/>
                </a:cubicBezTo>
                <a:cubicBezTo>
                  <a:pt x="2165018" y="846666"/>
                  <a:pt x="2172157" y="828152"/>
                  <a:pt x="2187596" y="824089"/>
                </a:cubicBezTo>
                <a:cubicBezTo>
                  <a:pt x="2246274" y="808648"/>
                  <a:pt x="2368218" y="801511"/>
                  <a:pt x="2368218" y="801511"/>
                </a:cubicBezTo>
                <a:cubicBezTo>
                  <a:pt x="2383270" y="797748"/>
                  <a:pt x="2397858" y="790222"/>
                  <a:pt x="2413373" y="790222"/>
                </a:cubicBezTo>
                <a:cubicBezTo>
                  <a:pt x="2819440" y="790222"/>
                  <a:pt x="2709545" y="757242"/>
                  <a:pt x="2876218" y="812800"/>
                </a:cubicBezTo>
                <a:cubicBezTo>
                  <a:pt x="2898796" y="827852"/>
                  <a:pt x="2928899" y="835377"/>
                  <a:pt x="2943951" y="857955"/>
                </a:cubicBezTo>
                <a:cubicBezTo>
                  <a:pt x="2964021" y="888059"/>
                  <a:pt x="2965274" y="899348"/>
                  <a:pt x="3000396" y="914400"/>
                </a:cubicBezTo>
                <a:cubicBezTo>
                  <a:pt x="3014656" y="920512"/>
                  <a:pt x="3030633" y="921427"/>
                  <a:pt x="3045551" y="925689"/>
                </a:cubicBezTo>
                <a:cubicBezTo>
                  <a:pt x="3158916" y="958079"/>
                  <a:pt x="2983413" y="912976"/>
                  <a:pt x="3124573" y="948267"/>
                </a:cubicBezTo>
                <a:cubicBezTo>
                  <a:pt x="3147151" y="944504"/>
                  <a:pt x="3170592" y="944216"/>
                  <a:pt x="3192307" y="936978"/>
                </a:cubicBezTo>
                <a:cubicBezTo>
                  <a:pt x="3212798" y="930148"/>
                  <a:pt x="3247949" y="895042"/>
                  <a:pt x="3260040" y="880533"/>
                </a:cubicBezTo>
                <a:cubicBezTo>
                  <a:pt x="3268726" y="870110"/>
                  <a:pt x="3273542" y="856752"/>
                  <a:pt x="3282618" y="846667"/>
                </a:cubicBezTo>
                <a:cubicBezTo>
                  <a:pt x="3349084" y="772816"/>
                  <a:pt x="3338712" y="782929"/>
                  <a:pt x="3395507" y="745067"/>
                </a:cubicBezTo>
                <a:cubicBezTo>
                  <a:pt x="3404143" y="710525"/>
                  <a:pt x="3403388" y="692029"/>
                  <a:pt x="3429373" y="666044"/>
                </a:cubicBezTo>
                <a:cubicBezTo>
                  <a:pt x="3438967" y="656450"/>
                  <a:pt x="3451951" y="650993"/>
                  <a:pt x="3463240" y="643467"/>
                </a:cubicBezTo>
                <a:cubicBezTo>
                  <a:pt x="3523449" y="553154"/>
                  <a:pt x="3444425" y="662282"/>
                  <a:pt x="3519684" y="587022"/>
                </a:cubicBezTo>
                <a:cubicBezTo>
                  <a:pt x="3529278" y="577428"/>
                  <a:pt x="3533576" y="563578"/>
                  <a:pt x="3542262" y="553155"/>
                </a:cubicBezTo>
                <a:cubicBezTo>
                  <a:pt x="3569424" y="520562"/>
                  <a:pt x="3576697" y="518910"/>
                  <a:pt x="3609996" y="496711"/>
                </a:cubicBezTo>
                <a:cubicBezTo>
                  <a:pt x="3666046" y="412632"/>
                  <a:pt x="3594012" y="515891"/>
                  <a:pt x="3666440" y="428978"/>
                </a:cubicBezTo>
                <a:cubicBezTo>
                  <a:pt x="3675126" y="418555"/>
                  <a:pt x="3679424" y="404705"/>
                  <a:pt x="3689018" y="395111"/>
                </a:cubicBezTo>
                <a:cubicBezTo>
                  <a:pt x="3698612" y="385517"/>
                  <a:pt x="3712744" y="381547"/>
                  <a:pt x="3722884" y="372533"/>
                </a:cubicBezTo>
                <a:cubicBezTo>
                  <a:pt x="3746749" y="351320"/>
                  <a:pt x="3768040" y="327378"/>
                  <a:pt x="3790618" y="304800"/>
                </a:cubicBezTo>
                <a:cubicBezTo>
                  <a:pt x="3801907" y="293511"/>
                  <a:pt x="3815628" y="284216"/>
                  <a:pt x="3824484" y="270933"/>
                </a:cubicBezTo>
                <a:cubicBezTo>
                  <a:pt x="3832010" y="259644"/>
                  <a:pt x="3837468" y="246661"/>
                  <a:pt x="3847062" y="237067"/>
                </a:cubicBezTo>
                <a:cubicBezTo>
                  <a:pt x="3856656" y="227473"/>
                  <a:pt x="3870788" y="223503"/>
                  <a:pt x="3880929" y="214489"/>
                </a:cubicBezTo>
                <a:cubicBezTo>
                  <a:pt x="3892568" y="204143"/>
                  <a:pt x="3950006" y="136004"/>
                  <a:pt x="3982529" y="124178"/>
                </a:cubicBezTo>
                <a:cubicBezTo>
                  <a:pt x="4038886" y="103685"/>
                  <a:pt x="4093372" y="98667"/>
                  <a:pt x="4151862" y="90311"/>
                </a:cubicBezTo>
                <a:cubicBezTo>
                  <a:pt x="4170677" y="82785"/>
                  <a:pt x="4189083" y="74141"/>
                  <a:pt x="4208307" y="67733"/>
                </a:cubicBezTo>
                <a:cubicBezTo>
                  <a:pt x="4222921" y="62862"/>
                  <a:pt x="4271022" y="54214"/>
                  <a:pt x="4287329" y="45155"/>
                </a:cubicBezTo>
                <a:cubicBezTo>
                  <a:pt x="4311049" y="31977"/>
                  <a:pt x="4355062" y="0"/>
                  <a:pt x="4355062" y="0"/>
                </a:cubicBezTo>
                <a:cubicBezTo>
                  <a:pt x="4392692" y="3763"/>
                  <a:pt x="4432074" y="-670"/>
                  <a:pt x="4467951" y="11289"/>
                </a:cubicBezTo>
                <a:cubicBezTo>
                  <a:pt x="4480822" y="15579"/>
                  <a:pt x="4485019" y="32757"/>
                  <a:pt x="4490529" y="45155"/>
                </a:cubicBezTo>
                <a:cubicBezTo>
                  <a:pt x="4500195" y="66903"/>
                  <a:pt x="4513107" y="112889"/>
                  <a:pt x="4513107" y="112889"/>
                </a:cubicBezTo>
                <a:cubicBezTo>
                  <a:pt x="4509344" y="131704"/>
                  <a:pt x="4508555" y="151367"/>
                  <a:pt x="4501818" y="169333"/>
                </a:cubicBezTo>
                <a:cubicBezTo>
                  <a:pt x="4489298" y="202718"/>
                  <a:pt x="4466578" y="209804"/>
                  <a:pt x="4445373" y="237067"/>
                </a:cubicBezTo>
                <a:cubicBezTo>
                  <a:pt x="4428714" y="258486"/>
                  <a:pt x="4419405" y="285613"/>
                  <a:pt x="4400218" y="304800"/>
                </a:cubicBezTo>
                <a:cubicBezTo>
                  <a:pt x="4370997" y="334021"/>
                  <a:pt x="4334699" y="365891"/>
                  <a:pt x="4321196" y="406400"/>
                </a:cubicBezTo>
                <a:lnTo>
                  <a:pt x="4309907" y="440267"/>
                </a:lnTo>
                <a:cubicBezTo>
                  <a:pt x="4313670" y="500474"/>
                  <a:pt x="4311788" y="561302"/>
                  <a:pt x="4321196" y="620889"/>
                </a:cubicBezTo>
                <a:cubicBezTo>
                  <a:pt x="4323312" y="634290"/>
                  <a:pt x="4337706" y="642620"/>
                  <a:pt x="4343773" y="654755"/>
                </a:cubicBezTo>
                <a:cubicBezTo>
                  <a:pt x="4349095" y="665398"/>
                  <a:pt x="4347628" y="679330"/>
                  <a:pt x="4355062" y="688622"/>
                </a:cubicBezTo>
                <a:cubicBezTo>
                  <a:pt x="4363538" y="699217"/>
                  <a:pt x="4377640" y="703674"/>
                  <a:pt x="4388929" y="711200"/>
                </a:cubicBezTo>
                <a:cubicBezTo>
                  <a:pt x="4396455" y="722489"/>
                  <a:pt x="4402493" y="734926"/>
                  <a:pt x="4411507" y="745067"/>
                </a:cubicBezTo>
                <a:cubicBezTo>
                  <a:pt x="4445702" y="783537"/>
                  <a:pt x="4479856" y="802744"/>
                  <a:pt x="4501818" y="846667"/>
                </a:cubicBezTo>
                <a:cubicBezTo>
                  <a:pt x="4507140" y="857310"/>
                  <a:pt x="4509344" y="869244"/>
                  <a:pt x="4513107" y="880533"/>
                </a:cubicBezTo>
                <a:cubicBezTo>
                  <a:pt x="4516870" y="903111"/>
                  <a:pt x="4520302" y="925747"/>
                  <a:pt x="4524396" y="948267"/>
                </a:cubicBezTo>
                <a:cubicBezTo>
                  <a:pt x="4528077" y="968511"/>
                  <a:pt x="4535782" y="1016196"/>
                  <a:pt x="4546973" y="1038578"/>
                </a:cubicBezTo>
                <a:cubicBezTo>
                  <a:pt x="4570491" y="1085613"/>
                  <a:pt x="4586487" y="1083735"/>
                  <a:pt x="4637284" y="1117600"/>
                </a:cubicBezTo>
                <a:lnTo>
                  <a:pt x="4738884" y="1185333"/>
                </a:lnTo>
                <a:cubicBezTo>
                  <a:pt x="4750173" y="1192859"/>
                  <a:pt x="4759447" y="1205250"/>
                  <a:pt x="4772751" y="1207911"/>
                </a:cubicBezTo>
                <a:cubicBezTo>
                  <a:pt x="4862609" y="1225883"/>
                  <a:pt x="4810126" y="1217081"/>
                  <a:pt x="4930796" y="1230489"/>
                </a:cubicBezTo>
                <a:cubicBezTo>
                  <a:pt x="5020243" y="1260305"/>
                  <a:pt x="4975054" y="1249155"/>
                  <a:pt x="5066262" y="1264355"/>
                </a:cubicBezTo>
                <a:cubicBezTo>
                  <a:pt x="5077551" y="1268118"/>
                  <a:pt x="5088229" y="1275644"/>
                  <a:pt x="5100129" y="1275644"/>
                </a:cubicBezTo>
                <a:cubicBezTo>
                  <a:pt x="5210620" y="1275644"/>
                  <a:pt x="5202282" y="1275459"/>
                  <a:pt x="5269462" y="1253067"/>
                </a:cubicBezTo>
                <a:cubicBezTo>
                  <a:pt x="5280751" y="1241778"/>
                  <a:pt x="5293108" y="1231465"/>
                  <a:pt x="5303329" y="1219200"/>
                </a:cubicBezTo>
                <a:cubicBezTo>
                  <a:pt x="5332451" y="1184254"/>
                  <a:pt x="5319033" y="1180567"/>
                  <a:pt x="5359773" y="1151467"/>
                </a:cubicBezTo>
                <a:cubicBezTo>
                  <a:pt x="5373467" y="1141686"/>
                  <a:pt x="5390318" y="1137238"/>
                  <a:pt x="5404929" y="1128889"/>
                </a:cubicBezTo>
                <a:cubicBezTo>
                  <a:pt x="5416709" y="1122158"/>
                  <a:pt x="5427507" y="1113837"/>
                  <a:pt x="5438796" y="1106311"/>
                </a:cubicBezTo>
                <a:cubicBezTo>
                  <a:pt x="5476425" y="1110074"/>
                  <a:pt x="5514307" y="1111850"/>
                  <a:pt x="5551684" y="1117600"/>
                </a:cubicBezTo>
                <a:cubicBezTo>
                  <a:pt x="5563445" y="1119409"/>
                  <a:pt x="5575650" y="1122288"/>
                  <a:pt x="5585551" y="1128889"/>
                </a:cubicBezTo>
                <a:cubicBezTo>
                  <a:pt x="5598835" y="1137745"/>
                  <a:pt x="5605462" y="1155002"/>
                  <a:pt x="5619418" y="1162755"/>
                </a:cubicBezTo>
                <a:cubicBezTo>
                  <a:pt x="5640222" y="1174313"/>
                  <a:pt x="5664573" y="1177807"/>
                  <a:pt x="5687151" y="1185333"/>
                </a:cubicBezTo>
                <a:lnTo>
                  <a:pt x="5721018" y="1196622"/>
                </a:lnTo>
                <a:cubicBezTo>
                  <a:pt x="5736070" y="1189096"/>
                  <a:pt x="5752479" y="1183825"/>
                  <a:pt x="5766173" y="1174044"/>
                </a:cubicBezTo>
                <a:cubicBezTo>
                  <a:pt x="5779164" y="1164765"/>
                  <a:pt x="5787775" y="1150398"/>
                  <a:pt x="5800040" y="1140178"/>
                </a:cubicBezTo>
                <a:cubicBezTo>
                  <a:pt x="5810463" y="1131492"/>
                  <a:pt x="5822618" y="1125126"/>
                  <a:pt x="5833907" y="1117600"/>
                </a:cubicBezTo>
                <a:cubicBezTo>
                  <a:pt x="5847961" y="1096519"/>
                  <a:pt x="5867340" y="1062651"/>
                  <a:pt x="5890351" y="1049867"/>
                </a:cubicBezTo>
                <a:cubicBezTo>
                  <a:pt x="5911155" y="1038309"/>
                  <a:pt x="5958084" y="1027289"/>
                  <a:pt x="5958084" y="1027289"/>
                </a:cubicBezTo>
                <a:cubicBezTo>
                  <a:pt x="5995714" y="1031052"/>
                  <a:pt x="6034877" y="1027298"/>
                  <a:pt x="6070973" y="1038578"/>
                </a:cubicBezTo>
                <a:cubicBezTo>
                  <a:pt x="6096873" y="1046672"/>
                  <a:pt x="6138707" y="1083733"/>
                  <a:pt x="6138707" y="1083733"/>
                </a:cubicBezTo>
                <a:cubicBezTo>
                  <a:pt x="6142470" y="1095022"/>
                  <a:pt x="6141582" y="1109186"/>
                  <a:pt x="6149996" y="1117600"/>
                </a:cubicBezTo>
                <a:cubicBezTo>
                  <a:pt x="6169183" y="1136787"/>
                  <a:pt x="6217729" y="1162755"/>
                  <a:pt x="6217729" y="1162755"/>
                </a:cubicBezTo>
                <a:cubicBezTo>
                  <a:pt x="6279803" y="1157583"/>
                  <a:pt x="6341518" y="1174434"/>
                  <a:pt x="6387062" y="1128889"/>
                </a:cubicBezTo>
                <a:cubicBezTo>
                  <a:pt x="6396656" y="1119295"/>
                  <a:pt x="6400954" y="1105445"/>
                  <a:pt x="6409640" y="1095022"/>
                </a:cubicBezTo>
                <a:cubicBezTo>
                  <a:pt x="6419861" y="1082757"/>
                  <a:pt x="6430905" y="1070957"/>
                  <a:pt x="6443507" y="1061155"/>
                </a:cubicBezTo>
                <a:cubicBezTo>
                  <a:pt x="6464926" y="1044496"/>
                  <a:pt x="6511240" y="1016000"/>
                  <a:pt x="6511240" y="1016000"/>
                </a:cubicBezTo>
                <a:cubicBezTo>
                  <a:pt x="6552633" y="1019763"/>
                  <a:pt x="6594272" y="1021411"/>
                  <a:pt x="6635418" y="1027289"/>
                </a:cubicBezTo>
                <a:cubicBezTo>
                  <a:pt x="6647198" y="1028972"/>
                  <a:pt x="6659383" y="1031977"/>
                  <a:pt x="6669284" y="1038578"/>
                </a:cubicBezTo>
                <a:cubicBezTo>
                  <a:pt x="6716954" y="1070358"/>
                  <a:pt x="6703448" y="1095319"/>
                  <a:pt x="6748307" y="1140178"/>
                </a:cubicBezTo>
                <a:cubicBezTo>
                  <a:pt x="6759596" y="1151467"/>
                  <a:pt x="6771953" y="1161780"/>
                  <a:pt x="6782173" y="1174044"/>
                </a:cubicBezTo>
                <a:cubicBezTo>
                  <a:pt x="6790859" y="1184467"/>
                  <a:pt x="6795157" y="1198317"/>
                  <a:pt x="6804751" y="1207911"/>
                </a:cubicBezTo>
                <a:cubicBezTo>
                  <a:pt x="6831585" y="1234745"/>
                  <a:pt x="6872818" y="1241889"/>
                  <a:pt x="6906351" y="1253067"/>
                </a:cubicBezTo>
                <a:lnTo>
                  <a:pt x="6940218" y="1264355"/>
                </a:lnTo>
                <a:lnTo>
                  <a:pt x="7324040" y="1253067"/>
                </a:lnTo>
                <a:cubicBezTo>
                  <a:pt x="7354344" y="1251624"/>
                  <a:pt x="7384013" y="1241778"/>
                  <a:pt x="7414351" y="1241778"/>
                </a:cubicBezTo>
                <a:cubicBezTo>
                  <a:pt x="7474676" y="1241778"/>
                  <a:pt x="7534766" y="1249304"/>
                  <a:pt x="7594973" y="1253067"/>
                </a:cubicBezTo>
                <a:cubicBezTo>
                  <a:pt x="7622519" y="1262248"/>
                  <a:pt x="7640823" y="1265048"/>
                  <a:pt x="7662707" y="1286933"/>
                </a:cubicBezTo>
                <a:cubicBezTo>
                  <a:pt x="7672301" y="1296527"/>
                  <a:pt x="7675073" y="1311866"/>
                  <a:pt x="7685284" y="1320800"/>
                </a:cubicBezTo>
                <a:cubicBezTo>
                  <a:pt x="7705705" y="1338669"/>
                  <a:pt x="7730440" y="1350903"/>
                  <a:pt x="7753018" y="1365955"/>
                </a:cubicBezTo>
                <a:lnTo>
                  <a:pt x="7786884" y="1388533"/>
                </a:lnTo>
                <a:lnTo>
                  <a:pt x="7832040" y="1456267"/>
                </a:lnTo>
                <a:cubicBezTo>
                  <a:pt x="7839566" y="1467556"/>
                  <a:pt x="7843329" y="1482607"/>
                  <a:pt x="7854618" y="1490133"/>
                </a:cubicBezTo>
                <a:cubicBezTo>
                  <a:pt x="7975650" y="1570824"/>
                  <a:pt x="7791951" y="1445156"/>
                  <a:pt x="7922351" y="1546578"/>
                </a:cubicBezTo>
                <a:cubicBezTo>
                  <a:pt x="7980576" y="1591864"/>
                  <a:pt x="7972853" y="1585989"/>
                  <a:pt x="8023951" y="1603022"/>
                </a:cubicBezTo>
                <a:cubicBezTo>
                  <a:pt x="8031477" y="1614311"/>
                  <a:pt x="8036935" y="1627295"/>
                  <a:pt x="8046529" y="1636889"/>
                </a:cubicBezTo>
                <a:cubicBezTo>
                  <a:pt x="8056123" y="1646483"/>
                  <a:pt x="8071462" y="1649256"/>
                  <a:pt x="8080396" y="1659467"/>
                </a:cubicBezTo>
                <a:cubicBezTo>
                  <a:pt x="8098264" y="1679888"/>
                  <a:pt x="8125551" y="1727200"/>
                  <a:pt x="8125551" y="1727200"/>
                </a:cubicBezTo>
                <a:cubicBezTo>
                  <a:pt x="8121788" y="1753541"/>
                  <a:pt x="8126161" y="1782423"/>
                  <a:pt x="8114262" y="1806222"/>
                </a:cubicBezTo>
                <a:cubicBezTo>
                  <a:pt x="8108941" y="1816865"/>
                  <a:pt x="8092133" y="1815555"/>
                  <a:pt x="8080396" y="1817511"/>
                </a:cubicBezTo>
                <a:cubicBezTo>
                  <a:pt x="8046785" y="1823113"/>
                  <a:pt x="8012663" y="1825037"/>
                  <a:pt x="7978796" y="1828800"/>
                </a:cubicBezTo>
                <a:cubicBezTo>
                  <a:pt x="7845166" y="1873343"/>
                  <a:pt x="7921724" y="1851378"/>
                  <a:pt x="7617551" y="1851378"/>
                </a:cubicBezTo>
                <a:lnTo>
                  <a:pt x="5021107" y="1840089"/>
                </a:lnTo>
                <a:cubicBezTo>
                  <a:pt x="4599504" y="1787388"/>
                  <a:pt x="5180999" y="1856649"/>
                  <a:pt x="3993818" y="1817511"/>
                </a:cubicBezTo>
                <a:cubicBezTo>
                  <a:pt x="3962805" y="1816489"/>
                  <a:pt x="3932945" y="1804746"/>
                  <a:pt x="3903507" y="1794933"/>
                </a:cubicBezTo>
                <a:cubicBezTo>
                  <a:pt x="3892218" y="1791170"/>
                  <a:pt x="3881538" y="1783858"/>
                  <a:pt x="3869640" y="1783644"/>
                </a:cubicBezTo>
                <a:lnTo>
                  <a:pt x="2650440" y="1772355"/>
                </a:lnTo>
                <a:cubicBezTo>
                  <a:pt x="1566785" y="1742255"/>
                  <a:pt x="2108652" y="1753542"/>
                  <a:pt x="1024840" y="1738489"/>
                </a:cubicBezTo>
                <a:cubicBezTo>
                  <a:pt x="1002262" y="1734726"/>
                  <a:pt x="979313" y="1732751"/>
                  <a:pt x="957107" y="1727200"/>
                </a:cubicBezTo>
                <a:cubicBezTo>
                  <a:pt x="934018" y="1721428"/>
                  <a:pt x="912848" y="1708535"/>
                  <a:pt x="889373" y="1704622"/>
                </a:cubicBezTo>
                <a:cubicBezTo>
                  <a:pt x="859178" y="1699589"/>
                  <a:pt x="796752" y="1689933"/>
                  <a:pt x="765196" y="1682044"/>
                </a:cubicBezTo>
                <a:cubicBezTo>
                  <a:pt x="753652" y="1679158"/>
                  <a:pt x="742873" y="1673641"/>
                  <a:pt x="731329" y="1670755"/>
                </a:cubicBezTo>
                <a:cubicBezTo>
                  <a:pt x="649168" y="1650216"/>
                  <a:pt x="697712" y="1668303"/>
                  <a:pt x="607151" y="1648178"/>
                </a:cubicBezTo>
                <a:cubicBezTo>
                  <a:pt x="595535" y="1645597"/>
                  <a:pt x="584953" y="1639223"/>
                  <a:pt x="573284" y="1636889"/>
                </a:cubicBezTo>
                <a:cubicBezTo>
                  <a:pt x="537477" y="1629728"/>
                  <a:pt x="463841" y="1623639"/>
                  <a:pt x="426529" y="1614311"/>
                </a:cubicBezTo>
                <a:cubicBezTo>
                  <a:pt x="403441" y="1608539"/>
                  <a:pt x="381374" y="1599259"/>
                  <a:pt x="358796" y="1591733"/>
                </a:cubicBezTo>
                <a:cubicBezTo>
                  <a:pt x="299186" y="1571863"/>
                  <a:pt x="334831" y="1587045"/>
                  <a:pt x="257196" y="1535289"/>
                </a:cubicBezTo>
                <a:lnTo>
                  <a:pt x="223329" y="1512711"/>
                </a:lnTo>
                <a:cubicBezTo>
                  <a:pt x="212040" y="1505185"/>
                  <a:pt x="199056" y="1499727"/>
                  <a:pt x="189462" y="1490133"/>
                </a:cubicBezTo>
                <a:cubicBezTo>
                  <a:pt x="178173" y="1478844"/>
                  <a:pt x="168198" y="1466068"/>
                  <a:pt x="155596" y="1456267"/>
                </a:cubicBezTo>
                <a:cubicBezTo>
                  <a:pt x="134177" y="1439608"/>
                  <a:pt x="87862" y="1411111"/>
                  <a:pt x="87862" y="1411111"/>
                </a:cubicBezTo>
                <a:cubicBezTo>
                  <a:pt x="33851" y="1330094"/>
                  <a:pt x="61894" y="1362565"/>
                  <a:pt x="8840" y="1309511"/>
                </a:cubicBezTo>
                <a:cubicBezTo>
                  <a:pt x="-5110" y="1267661"/>
                  <a:pt x="-567" y="1264356"/>
                  <a:pt x="8840" y="125306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6586285" y="6052646"/>
            <a:ext cx="206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962837" y="999161"/>
            <a:ext cx="1209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2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009660" y="1725951"/>
            <a:ext cx="1209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5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79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539552" y="1024023"/>
            <a:ext cx="6106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</a:rPr>
              <a:t>8. </a:t>
            </a:r>
            <a:r>
              <a:rPr lang="cs-CZ" sz="24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V 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Zoo má každý medvěd svou klec, kolik jich je neobsazených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413727"/>
              </p:ext>
            </p:extLst>
          </p:nvPr>
        </p:nvGraphicFramePr>
        <p:xfrm>
          <a:off x="539552" y="2996952"/>
          <a:ext cx="8136903" cy="3510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301"/>
                <a:gridCol w="2712301"/>
                <a:gridCol w="2712301"/>
              </a:tblGrid>
              <a:tr h="11701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701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701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2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336" y="3035040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170" y="3035039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932" y="3010182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336" y="4227298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336" y="5393506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146" y="4227298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146" y="5396922"/>
            <a:ext cx="1180728" cy="109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6962837" y="6093296"/>
            <a:ext cx="1713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62837" y="1024023"/>
            <a:ext cx="1303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2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982793" y="1790262"/>
            <a:ext cx="1303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9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11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8498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677875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611560" y="1052736"/>
            <a:ext cx="6084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9. Vlky vyjící zapiš do čitatele, celou smečku do jmenovatele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709415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27406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99695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164288" y="6093296"/>
            <a:ext cx="146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962837" y="1052736"/>
            <a:ext cx="1303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2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82793" y="1883732"/>
            <a:ext cx="1303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5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27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928" y="299695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696447" y="805354"/>
            <a:ext cx="1835993" cy="184119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6962837" y="1724933"/>
            <a:ext cx="13032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539552" y="805354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10. Kolik je na obrázku </a:t>
            </a:r>
            <a:r>
              <a:rPr lang="cs-CZ" sz="2400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š</a:t>
            </a:r>
            <a:r>
              <a:rPr lang="cs-CZ" sz="2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impanzů</a:t>
            </a: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728" y="4653136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81128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448" y="227687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Zobrazit podrob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248" y="381764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76256" y="594928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hlinkClick r:id="rId4" action="ppaction://hlinksldjump"/>
              </a:rPr>
              <a:t>zpět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62837" y="1124744"/>
            <a:ext cx="1303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1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985533" y="1813517"/>
            <a:ext cx="1303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6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50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720080"/>
          </a:xfrm>
        </p:spPr>
        <p:txBody>
          <a:bodyPr>
            <a:normAutofit/>
          </a:bodyPr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Použité zdroje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484784"/>
            <a:ext cx="6777317" cy="4347845"/>
          </a:xfrm>
        </p:spPr>
        <p:txBody>
          <a:bodyPr>
            <a:normAutofit/>
          </a:bodyPr>
          <a:lstStyle/>
          <a:p>
            <a:pPr indent="-342900"/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indent="-342900"/>
            <a:r>
              <a:rPr lang="cs-CZ" dirty="0" smtClean="0"/>
              <a:t>Vlastní práce</a:t>
            </a:r>
          </a:p>
          <a:p>
            <a:pPr indent="-342900"/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indent="-342900"/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indent="-342900"/>
            <a:endParaRPr lang="cs-CZ" dirty="0"/>
          </a:p>
          <a:p>
            <a:pPr indent="-342900"/>
            <a:endParaRPr lang="cs-CZ" dirty="0"/>
          </a:p>
          <a:p>
            <a:pPr indent="-342900"/>
            <a:endParaRPr lang="cs-CZ" dirty="0" smtClean="0"/>
          </a:p>
          <a:p>
            <a:pPr indent="-342900"/>
            <a:endParaRPr lang="cs-CZ" dirty="0"/>
          </a:p>
          <a:p>
            <a:pPr indent="-342900"/>
            <a:endParaRPr lang="cs-CZ" dirty="0" smtClean="0"/>
          </a:p>
          <a:p>
            <a:pPr indent="-342900"/>
            <a:endParaRPr lang="cs-CZ" dirty="0" smtClean="0"/>
          </a:p>
          <a:p>
            <a:pPr indent="-342900"/>
            <a:endParaRPr lang="cs-CZ" dirty="0" smtClean="0"/>
          </a:p>
          <a:p>
            <a:pPr indent="-342900"/>
            <a:endParaRPr lang="cs-CZ" dirty="0" smtClean="0"/>
          </a:p>
          <a:p>
            <a:pPr indent="-342900"/>
            <a:endParaRPr lang="cs-CZ" dirty="0" smtClean="0"/>
          </a:p>
          <a:p>
            <a:pPr indent="-342900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94614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1058</TotalTime>
  <Words>460</Words>
  <Application>Microsoft Office PowerPoint</Application>
  <PresentationFormat>Předvádění na obrazovce (4:3)</PresentationFormat>
  <Paragraphs>119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Austin</vt:lpstr>
      <vt:lpstr>Prezentace aplikace PowerPoint</vt:lpstr>
      <vt:lpstr>Anotace A METODICKÝ POKYN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Lenka</cp:lastModifiedBy>
  <cp:revision>123</cp:revision>
  <cp:lastPrinted>2012-05-02T21:23:42Z</cp:lastPrinted>
  <dcterms:created xsi:type="dcterms:W3CDTF">2011-08-21T15:31:45Z</dcterms:created>
  <dcterms:modified xsi:type="dcterms:W3CDTF">2012-11-27T20:19:34Z</dcterms:modified>
</cp:coreProperties>
</file>