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8"/>
  </p:notesMasterIdLst>
  <p:sldIdLst>
    <p:sldId id="257" r:id="rId2"/>
    <p:sldId id="301" r:id="rId3"/>
    <p:sldId id="302" r:id="rId4"/>
    <p:sldId id="303" r:id="rId5"/>
    <p:sldId id="304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993300"/>
    <a:srgbClr val="0000FF"/>
    <a:srgbClr val="990000"/>
    <a:srgbClr val="800000"/>
    <a:srgbClr val="FF00FF"/>
    <a:srgbClr val="009900"/>
    <a:srgbClr val="663300"/>
    <a:srgbClr val="003300"/>
    <a:srgbClr val="0099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B1A352-5C68-4D4E-9E7E-3120368B91D6}" type="datetimeFigureOut">
              <a:rPr lang="cs-CZ" smtClean="0"/>
              <a:pPr/>
              <a:t>30.11.2012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C7B173-E9DF-4248-921B-72088D96D37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30.11.2012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30.11.2012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30.11.2012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30.11.2012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30.11.2012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30.11.2012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30.11.2012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30.11.2012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30.11.2012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30.11.2012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30.11.2012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2FC396-AABC-410A-902B-120773719644}" type="datetimeFigureOut">
              <a:rPr lang="cs-CZ" smtClean="0"/>
              <a:pPr/>
              <a:t>30.11.2012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A04624-323E-497D-8EFE-336D170B0E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png"/><Relationship Id="rId9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Anglický jazyk – slovní zásoba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Vlasta Skořepová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VY_32_INOVACE_38_Rébusy 1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>
                <a:solidFill>
                  <a:srgbClr val="990000"/>
                </a:solidFill>
                <a:latin typeface="Times New Roman" pitchFamily="18" charset="0"/>
                <a:cs typeface="Times New Roman" pitchFamily="18" charset="0"/>
              </a:rPr>
              <a:t>Write the first letter of the word: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67544" y="2348880"/>
          <a:ext cx="8160568" cy="26080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40142"/>
                <a:gridCol w="2040142"/>
                <a:gridCol w="2040142"/>
                <a:gridCol w="2040142"/>
              </a:tblGrid>
              <a:tr h="26080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20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sz="120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Documents and Settings\MojePC\Local Settings\Temporary Internet Files\Content.IE5\J3ET4COZ\MC9003264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676250"/>
            <a:ext cx="1512168" cy="1810252"/>
          </a:xfrm>
          <a:prstGeom prst="rect">
            <a:avLst/>
          </a:prstGeom>
          <a:noFill/>
        </p:spPr>
      </p:pic>
      <p:pic>
        <p:nvPicPr>
          <p:cNvPr id="1029" name="Picture 5" descr="C:\Documents and Settings\MojePC\Local Settings\Temporary Internet Files\Content.IE5\72UGLSXE\MC9003013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2708920"/>
            <a:ext cx="1979976" cy="2097630"/>
          </a:xfrm>
          <a:prstGeom prst="rect">
            <a:avLst/>
          </a:prstGeom>
          <a:noFill/>
        </p:spPr>
      </p:pic>
      <p:pic>
        <p:nvPicPr>
          <p:cNvPr id="1031" name="Picture 7" descr="C:\Documents and Settings\MojePC\Local Settings\Temporary Internet Files\Content.IE5\I94DAEZY\MC90043689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2780928"/>
            <a:ext cx="1714500" cy="1714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>
                <a:solidFill>
                  <a:srgbClr val="990000"/>
                </a:solidFill>
                <a:latin typeface="Times New Roman" pitchFamily="18" charset="0"/>
                <a:cs typeface="Times New Roman" pitchFamily="18" charset="0"/>
              </a:rPr>
              <a:t>Check your answers</a:t>
            </a:r>
            <a:r>
              <a:rPr lang="cs-CZ" i="1" dirty="0" smtClean="0">
                <a:solidFill>
                  <a:srgbClr val="990000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67544" y="2924944"/>
          <a:ext cx="8160568" cy="1800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40142"/>
                <a:gridCol w="2040142"/>
                <a:gridCol w="2040142"/>
                <a:gridCol w="2040142"/>
              </a:tblGrid>
              <a:tr h="1800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7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sz="72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Documents and Settings\MojePC\Local Settings\Temporary Internet Files\Content.IE5\J3ET4COZ\MC9003264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772816"/>
            <a:ext cx="936104" cy="1120632"/>
          </a:xfrm>
          <a:prstGeom prst="rect">
            <a:avLst/>
          </a:prstGeom>
          <a:noFill/>
        </p:spPr>
      </p:pic>
      <p:pic>
        <p:nvPicPr>
          <p:cNvPr id="1029" name="Picture 5" descr="C:\Documents and Settings\MojePC\Local Settings\Temporary Internet Files\Content.IE5\72UGLSXE\MC9003013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1700808"/>
            <a:ext cx="1080120" cy="1144303"/>
          </a:xfrm>
          <a:prstGeom prst="rect">
            <a:avLst/>
          </a:prstGeom>
          <a:noFill/>
        </p:spPr>
      </p:pic>
      <p:pic>
        <p:nvPicPr>
          <p:cNvPr id="1031" name="Picture 7" descr="C:\Documents and Settings\MojePC\Local Settings\Temporary Internet Files\Content.IE5\I94DAEZY\MC90043689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1844824"/>
            <a:ext cx="936104" cy="93610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971600" y="4797152"/>
            <a:ext cx="9028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r>
              <a:rPr lang="en-GB" sz="3600" dirty="0" smtClean="0">
                <a:latin typeface="Times New Roman" pitchFamily="18" charset="0"/>
                <a:cs typeface="Times New Roman" pitchFamily="18" charset="0"/>
              </a:rPr>
              <a:t>og</a:t>
            </a:r>
            <a:endParaRPr lang="en-GB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27784" y="4797152"/>
            <a:ext cx="17491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en-GB" sz="3600" dirty="0" smtClean="0">
                <a:latin typeface="Times New Roman" pitchFamily="18" charset="0"/>
                <a:cs typeface="Times New Roman" pitchFamily="18" charset="0"/>
              </a:rPr>
              <a:t>lephant</a:t>
            </a:r>
            <a:endParaRPr lang="en-GB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572000" y="4797152"/>
            <a:ext cx="21595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en-GB" sz="3600" dirty="0" smtClean="0">
                <a:latin typeface="Times New Roman" pitchFamily="18" charset="0"/>
                <a:cs typeface="Times New Roman" pitchFamily="18" charset="0"/>
              </a:rPr>
              <a:t>trawberry</a:t>
            </a:r>
            <a:endParaRPr lang="en-GB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43608" y="3284984"/>
            <a:ext cx="8640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D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987824" y="3284984"/>
            <a:ext cx="8640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E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148064" y="3284984"/>
            <a:ext cx="8640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S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MojePC\Local Settings\Temporary Internet Files\Content.IE5\J3ET4COZ\MC90036082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92280" y="332656"/>
            <a:ext cx="1689811" cy="1813255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>
                <a:solidFill>
                  <a:srgbClr val="990000"/>
                </a:solidFill>
                <a:latin typeface="Times New Roman" pitchFamily="18" charset="0"/>
                <a:cs typeface="Times New Roman" pitchFamily="18" charset="0"/>
              </a:rPr>
              <a:t>Write the first letter of the word: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23528" y="2204864"/>
          <a:ext cx="8664621" cy="282408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237803"/>
                <a:gridCol w="1237803"/>
                <a:gridCol w="1237803"/>
                <a:gridCol w="1237803"/>
                <a:gridCol w="1237803"/>
                <a:gridCol w="1237803"/>
                <a:gridCol w="1237803"/>
              </a:tblGrid>
              <a:tr h="28240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200" baseline="0" dirty="0" smtClean="0"/>
                    </a:p>
                    <a:p>
                      <a:endParaRPr lang="cs-CZ" sz="1200" baseline="0" dirty="0" smtClean="0"/>
                    </a:p>
                    <a:p>
                      <a:endParaRPr lang="cs-CZ" sz="12000" baseline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1" name="Picture 3" descr="C:\Documents and Settings\MojePC\Local Settings\Temporary Internet Files\Content.IE5\72UGLSXE\MC90032647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435648"/>
            <a:ext cx="1224136" cy="895651"/>
          </a:xfrm>
          <a:prstGeom prst="rect">
            <a:avLst/>
          </a:prstGeom>
          <a:noFill/>
        </p:spPr>
      </p:pic>
      <p:pic>
        <p:nvPicPr>
          <p:cNvPr id="2052" name="Picture 4" descr="C:\Documents and Settings\MojePC\Local Settings\Temporary Internet Files\Content.IE5\J3ET4COZ\MC900355919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2924944"/>
            <a:ext cx="1166386" cy="1608434"/>
          </a:xfrm>
          <a:prstGeom prst="rect">
            <a:avLst/>
          </a:prstGeom>
          <a:noFill/>
        </p:spPr>
      </p:pic>
      <p:pic>
        <p:nvPicPr>
          <p:cNvPr id="2053" name="Picture 5" descr="C:\Documents and Settings\MojePC\Local Settings\Temporary Internet Files\Content.IE5\I94DAEZY\MC90043620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43808" y="2780928"/>
            <a:ext cx="1157675" cy="1634366"/>
          </a:xfrm>
          <a:prstGeom prst="rect">
            <a:avLst/>
          </a:prstGeom>
          <a:noFill/>
        </p:spPr>
      </p:pic>
      <p:pic>
        <p:nvPicPr>
          <p:cNvPr id="2057" name="Picture 9" descr="C:\Documents and Settings\MojePC\Local Settings\Temporary Internet Files\Content.IE5\J3ET4COZ\MC90019365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67944" y="3140968"/>
            <a:ext cx="1224136" cy="1247163"/>
          </a:xfrm>
          <a:prstGeom prst="rect">
            <a:avLst/>
          </a:prstGeom>
          <a:noFill/>
        </p:spPr>
      </p:pic>
      <p:pic>
        <p:nvPicPr>
          <p:cNvPr id="2061" name="Picture 13" descr="C:\Documents and Settings\MojePC\Local Settings\Temporary Internet Files\Content.IE5\J3ET4COZ\MC90025016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16216" y="3212976"/>
            <a:ext cx="1313516" cy="1054399"/>
          </a:xfrm>
          <a:prstGeom prst="rect">
            <a:avLst/>
          </a:prstGeom>
          <a:noFill/>
        </p:spPr>
      </p:pic>
      <p:pic>
        <p:nvPicPr>
          <p:cNvPr id="2062" name="Picture 14" descr="C:\Documents and Settings\MojePC\Local Settings\Temporary Internet Files\Content.IE5\I94DAEZY\MC90032648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740352" y="2924944"/>
            <a:ext cx="1241215" cy="1441852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364088" y="2852936"/>
            <a:ext cx="1295547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0" dirty="0" smtClean="0">
                <a:latin typeface="Times New Roman" pitchFamily="18" charset="0"/>
                <a:cs typeface="Times New Roman" pitchFamily="18" charset="0"/>
              </a:rPr>
              <a:t>U</a:t>
            </a:r>
            <a:endParaRPr lang="cs-CZ" sz="1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en-GB" i="1" dirty="0" smtClean="0">
                <a:solidFill>
                  <a:srgbClr val="990000"/>
                </a:solidFill>
                <a:latin typeface="Times New Roman" pitchFamily="18" charset="0"/>
                <a:cs typeface="Times New Roman" pitchFamily="18" charset="0"/>
              </a:rPr>
              <a:t>Check your answers</a:t>
            </a:r>
            <a:r>
              <a:rPr lang="cs-CZ" i="1" dirty="0" smtClean="0">
                <a:solidFill>
                  <a:srgbClr val="990000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23528" y="2780927"/>
          <a:ext cx="8664621" cy="1728193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237803"/>
                <a:gridCol w="1237803"/>
                <a:gridCol w="1237803"/>
                <a:gridCol w="1237803"/>
                <a:gridCol w="1237803"/>
                <a:gridCol w="1237803"/>
                <a:gridCol w="1237803"/>
              </a:tblGrid>
              <a:tr h="172819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200" baseline="0" dirty="0" smtClean="0"/>
                    </a:p>
                    <a:p>
                      <a:endParaRPr lang="cs-CZ" sz="1200" baseline="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1" name="Picture 3" descr="C:\Documents and Settings\MojePC\Local Settings\Temporary Internet Files\Content.IE5\72UGLSXE\MC90032647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060848"/>
            <a:ext cx="741136" cy="542259"/>
          </a:xfrm>
          <a:prstGeom prst="rect">
            <a:avLst/>
          </a:prstGeom>
          <a:noFill/>
        </p:spPr>
      </p:pic>
      <p:pic>
        <p:nvPicPr>
          <p:cNvPr id="2052" name="Picture 4" descr="C:\Documents and Settings\MojePC\Local Settings\Temporary Internet Files\Content.IE5\J3ET4COZ\MC900355919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1772816"/>
            <a:ext cx="748642" cy="1032370"/>
          </a:xfrm>
          <a:prstGeom prst="rect">
            <a:avLst/>
          </a:prstGeom>
          <a:noFill/>
        </p:spPr>
      </p:pic>
      <p:pic>
        <p:nvPicPr>
          <p:cNvPr id="2053" name="Picture 5" descr="C:\Documents and Settings\MojePC\Local Settings\Temporary Internet Files\Content.IE5\I94DAEZY\MC90043620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9832" y="1844824"/>
            <a:ext cx="596613" cy="842278"/>
          </a:xfrm>
          <a:prstGeom prst="rect">
            <a:avLst/>
          </a:prstGeom>
          <a:noFill/>
        </p:spPr>
      </p:pic>
      <p:pic>
        <p:nvPicPr>
          <p:cNvPr id="2057" name="Picture 9" descr="C:\Documents and Settings\MojePC\Local Settings\Temporary Internet Files\Content.IE5\J3ET4COZ\MC90019365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11960" y="1988840"/>
            <a:ext cx="729387" cy="743107"/>
          </a:xfrm>
          <a:prstGeom prst="rect">
            <a:avLst/>
          </a:prstGeom>
          <a:noFill/>
        </p:spPr>
      </p:pic>
      <p:pic>
        <p:nvPicPr>
          <p:cNvPr id="2061" name="Picture 13" descr="C:\Documents and Settings\MojePC\Local Settings\Temporary Internet Files\Content.IE5\J3ET4COZ\MC90025016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660232" y="2060848"/>
            <a:ext cx="792088" cy="635833"/>
          </a:xfrm>
          <a:prstGeom prst="rect">
            <a:avLst/>
          </a:prstGeom>
          <a:noFill/>
        </p:spPr>
      </p:pic>
      <p:pic>
        <p:nvPicPr>
          <p:cNvPr id="2062" name="Picture 14" descr="C:\Documents and Settings\MojePC\Local Settings\Temporary Internet Files\Content.IE5\I94DAEZY\MC90032648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884368" y="1916832"/>
            <a:ext cx="701663" cy="815084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467544" y="4581128"/>
            <a:ext cx="6639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ig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547664" y="4581128"/>
            <a:ext cx="11208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ndian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067944" y="4581128"/>
            <a:ext cx="9012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able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987824" y="4581128"/>
            <a:ext cx="6014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at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516216" y="4581128"/>
            <a:ext cx="10599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r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abbit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668344" y="4581128"/>
            <a:ext cx="13981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lephant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987824" y="3140968"/>
            <a:ext cx="8640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C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39552" y="3140968"/>
            <a:ext cx="8640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P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732240" y="3140968"/>
            <a:ext cx="8640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R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907704" y="3140968"/>
            <a:ext cx="6480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I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211960" y="3140968"/>
            <a:ext cx="8640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T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884368" y="3140968"/>
            <a:ext cx="8640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E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436096" y="3140968"/>
            <a:ext cx="8640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U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Picture 3" descr="C:\Documents and Settings\MojePC\Local Settings\Temporary Internet Files\Content.IE5\J3ET4COZ\MC90003423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092280" y="188640"/>
            <a:ext cx="1560049" cy="1409255"/>
          </a:xfrm>
          <a:prstGeom prst="rect">
            <a:avLst/>
          </a:prstGeom>
          <a:noFill/>
        </p:spPr>
      </p:pic>
      <p:pic>
        <p:nvPicPr>
          <p:cNvPr id="3077" name="Picture 5" descr="C:\Documents and Settings\MojePC\Local Settings\Temporary Internet Files\Content.IE5\RXA9SOYI\MC900232065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860032" y="4941168"/>
            <a:ext cx="1865014" cy="167489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"/>
                            </p:stCondLst>
                            <p:childTnLst>
                              <p:par>
                                <p:cTn id="5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500"/>
                            </p:stCondLst>
                            <p:childTnLst>
                              <p:par>
                                <p:cTn id="66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3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908720"/>
            <a:ext cx="542828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Zdroj obrázků: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Galerie programu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PowerPoint – kliparty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 Office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5616" y="3645024"/>
            <a:ext cx="72008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slouží k procvičení slovní zásoby.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doporučuji prezentovat na interaktivní tabuli.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byl vytvořen a pilotován v prvním pololetí školního roku 2012/2013.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2060848"/>
            <a:ext cx="7200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Vytvořeno jako DUM do předmětu anglický jazyk pro třetí ročník na Základní škole a Mateřské škole Mladá Boleslav, 17.listopadu 1325, příspěvková organizace.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3026</TotalTime>
  <Words>134</Words>
  <Application>Microsoft Office PowerPoint</Application>
  <PresentationFormat>Předvádění na obrazovce (4:3)</PresentationFormat>
  <Paragraphs>44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     </vt:lpstr>
      <vt:lpstr>Write the first letter of the word:</vt:lpstr>
      <vt:lpstr>Check your answers:</vt:lpstr>
      <vt:lpstr>Write the first letter of the word:</vt:lpstr>
      <vt:lpstr>Check your answers:</vt:lpstr>
      <vt:lpstr>Snímek 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Moje</dc:creator>
  <cp:lastModifiedBy>Šárka</cp:lastModifiedBy>
  <cp:revision>240</cp:revision>
  <dcterms:created xsi:type="dcterms:W3CDTF">2011-11-27T20:03:46Z</dcterms:created>
  <dcterms:modified xsi:type="dcterms:W3CDTF">2012-11-30T14:51:50Z</dcterms:modified>
</cp:coreProperties>
</file>