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8"/>
  </p:notesMasterIdLst>
  <p:sldIdLst>
    <p:sldId id="257" r:id="rId2"/>
    <p:sldId id="299" r:id="rId3"/>
    <p:sldId id="300" r:id="rId4"/>
    <p:sldId id="301" r:id="rId5"/>
    <p:sldId id="302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9900"/>
    <a:srgbClr val="0000FF"/>
    <a:srgbClr val="800000"/>
    <a:srgbClr val="FF6600"/>
    <a:srgbClr val="993300"/>
    <a:srgbClr val="990000"/>
    <a:srgbClr val="663300"/>
    <a:srgbClr val="003300"/>
    <a:srgbClr val="00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Anglický jazyk – slovní zásoba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Vlasta Skořepová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VY_32_INOVACE_40_Rébusy 3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Write the first letter of the word:</a:t>
            </a:r>
            <a:endParaRPr lang="cs-CZ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2564904"/>
          <a:ext cx="8520606" cy="2464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0101"/>
                <a:gridCol w="1420101"/>
                <a:gridCol w="1420101"/>
                <a:gridCol w="1420101"/>
                <a:gridCol w="1420101"/>
                <a:gridCol w="1420101"/>
              </a:tblGrid>
              <a:tr h="2464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Documents and Settings\MojePC\Local Settings\Temporary Internet Files\Content.IE5\J3ET4COZ\MC90043689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996952"/>
            <a:ext cx="1440160" cy="1440160"/>
          </a:xfrm>
          <a:prstGeom prst="rect">
            <a:avLst/>
          </a:prstGeom>
          <a:noFill/>
        </p:spPr>
      </p:pic>
      <p:grpSp>
        <p:nvGrpSpPr>
          <p:cNvPr id="17" name="Skupina 16"/>
          <p:cNvGrpSpPr/>
          <p:nvPr/>
        </p:nvGrpSpPr>
        <p:grpSpPr>
          <a:xfrm>
            <a:off x="1852608" y="2636912"/>
            <a:ext cx="1272386" cy="2369418"/>
            <a:chOff x="1852608" y="2636912"/>
            <a:chExt cx="1272386" cy="2369418"/>
          </a:xfrm>
        </p:grpSpPr>
        <p:pic>
          <p:nvPicPr>
            <p:cNvPr id="3075" name="Picture 3" descr="C:\Documents and Settings\MojePC\Local Settings\Temporary Internet Files\Content.IE5\I94DAEZY\MC900433913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907704" y="3789040"/>
              <a:ext cx="1217290" cy="1217290"/>
            </a:xfrm>
            <a:prstGeom prst="rect">
              <a:avLst/>
            </a:prstGeom>
            <a:noFill/>
          </p:spPr>
        </p:pic>
        <p:pic>
          <p:nvPicPr>
            <p:cNvPr id="3082" name="Picture 10" descr="C:\Documents and Settings\MojePC\Local Settings\Temporary Internet Files\Content.IE5\72UGLSXE\MC900089954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07704" y="2636912"/>
              <a:ext cx="1152128" cy="1203589"/>
            </a:xfrm>
            <a:prstGeom prst="rect">
              <a:avLst/>
            </a:prstGeom>
            <a:noFill/>
          </p:spPr>
        </p:pic>
        <p:sp>
          <p:nvSpPr>
            <p:cNvPr id="15" name="Šipka doprava 14"/>
            <p:cNvSpPr/>
            <p:nvPr/>
          </p:nvSpPr>
          <p:spPr>
            <a:xfrm rot="20200513">
              <a:off x="1929873" y="3519961"/>
              <a:ext cx="504056" cy="216024"/>
            </a:xfrm>
            <a:prstGeom prst="rightArrow">
              <a:avLst/>
            </a:prstGeom>
            <a:solidFill>
              <a:srgbClr val="99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Šipka doprava 15"/>
            <p:cNvSpPr/>
            <p:nvPr/>
          </p:nvSpPr>
          <p:spPr>
            <a:xfrm rot="2066305">
              <a:off x="1852608" y="3768620"/>
              <a:ext cx="504056" cy="216024"/>
            </a:xfrm>
            <a:prstGeom prst="rightArrow">
              <a:avLst/>
            </a:prstGeom>
            <a:solidFill>
              <a:srgbClr val="99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85" name="Picture 13" descr="C:\Documents and Settings\MojePC\Local Settings\Temporary Internet Files\Content.IE5\RXA9SOYI\MC9004133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924944"/>
            <a:ext cx="1859732" cy="1990838"/>
          </a:xfrm>
          <a:prstGeom prst="rect">
            <a:avLst/>
          </a:prstGeom>
          <a:noFill/>
        </p:spPr>
      </p:pic>
      <p:pic>
        <p:nvPicPr>
          <p:cNvPr id="3087" name="Picture 15" descr="C:\Documents and Settings\MojePC\Local Settings\Temporary Internet Files\Content.IE5\J3ET4COZ\MC90044172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284984"/>
            <a:ext cx="1296144" cy="1296144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6372200" y="3429000"/>
            <a:ext cx="864096" cy="864096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8" name="Picture 16" descr="C:\Documents and Settings\MojePC\Local Settings\Temporary Internet Files\Content.IE5\I94DAEZY\MC900350293[1].wmf"/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 rot="18875131">
            <a:off x="7400193" y="3065648"/>
            <a:ext cx="1795604" cy="1413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lang="cs-CZ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3140968"/>
          <a:ext cx="8520606" cy="1887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0101"/>
                <a:gridCol w="1420101"/>
                <a:gridCol w="1420101"/>
                <a:gridCol w="1420101"/>
                <a:gridCol w="1420101"/>
                <a:gridCol w="1420101"/>
              </a:tblGrid>
              <a:tr h="18879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Documents and Settings\MojePC\Local Settings\Temporary Internet Files\Content.IE5\J3ET4COZ\MC90043689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060848"/>
            <a:ext cx="936104" cy="936104"/>
          </a:xfrm>
          <a:prstGeom prst="rect">
            <a:avLst/>
          </a:prstGeom>
          <a:noFill/>
        </p:spPr>
      </p:pic>
      <p:grpSp>
        <p:nvGrpSpPr>
          <p:cNvPr id="4" name="Skupina 16"/>
          <p:cNvGrpSpPr/>
          <p:nvPr/>
        </p:nvGrpSpPr>
        <p:grpSpPr>
          <a:xfrm>
            <a:off x="2051720" y="1844824"/>
            <a:ext cx="624314" cy="1368152"/>
            <a:chOff x="1852608" y="2636912"/>
            <a:chExt cx="1272386" cy="2369418"/>
          </a:xfrm>
        </p:grpSpPr>
        <p:pic>
          <p:nvPicPr>
            <p:cNvPr id="3075" name="Picture 3" descr="C:\Documents and Settings\MojePC\Local Settings\Temporary Internet Files\Content.IE5\I94DAEZY\MC900433913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907704" y="3789040"/>
              <a:ext cx="1217290" cy="1217290"/>
            </a:xfrm>
            <a:prstGeom prst="rect">
              <a:avLst/>
            </a:prstGeom>
            <a:noFill/>
          </p:spPr>
        </p:pic>
        <p:pic>
          <p:nvPicPr>
            <p:cNvPr id="3082" name="Picture 10" descr="C:\Documents and Settings\MojePC\Local Settings\Temporary Internet Files\Content.IE5\72UGLSXE\MC900089954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07704" y="2636912"/>
              <a:ext cx="1152128" cy="1203589"/>
            </a:xfrm>
            <a:prstGeom prst="rect">
              <a:avLst/>
            </a:prstGeom>
            <a:noFill/>
          </p:spPr>
        </p:pic>
        <p:sp>
          <p:nvSpPr>
            <p:cNvPr id="15" name="Šipka doprava 14"/>
            <p:cNvSpPr/>
            <p:nvPr/>
          </p:nvSpPr>
          <p:spPr>
            <a:xfrm rot="20200513">
              <a:off x="1929873" y="3519961"/>
              <a:ext cx="504056" cy="216024"/>
            </a:xfrm>
            <a:prstGeom prst="rightArrow">
              <a:avLst/>
            </a:prstGeom>
            <a:solidFill>
              <a:srgbClr val="99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Šipka doprava 15"/>
            <p:cNvSpPr/>
            <p:nvPr/>
          </p:nvSpPr>
          <p:spPr>
            <a:xfrm rot="2066305">
              <a:off x="1852608" y="3768620"/>
              <a:ext cx="504056" cy="216024"/>
            </a:xfrm>
            <a:prstGeom prst="rightArrow">
              <a:avLst/>
            </a:prstGeom>
            <a:solidFill>
              <a:srgbClr val="99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85" name="Picture 13" descr="C:\Documents and Settings\MojePC\Local Settings\Temporary Internet Files\Content.IE5\RXA9SOYI\MC9004133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132856"/>
            <a:ext cx="941723" cy="1008112"/>
          </a:xfrm>
          <a:prstGeom prst="rect">
            <a:avLst/>
          </a:prstGeom>
          <a:noFill/>
        </p:spPr>
      </p:pic>
      <p:pic>
        <p:nvPicPr>
          <p:cNvPr id="3087" name="Picture 15" descr="C:\Documents and Settings\MojePC\Local Settings\Temporary Internet Files\Content.IE5\J3ET4COZ\MC90044172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2204864"/>
            <a:ext cx="792088" cy="792088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6300192" y="2204864"/>
            <a:ext cx="720080" cy="720080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8" name="Picture 16" descr="C:\Documents and Settings\MojePC\Local Settings\Temporary Internet Files\Content.IE5\I94DAEZY\MC900350293[1].wmf"/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 rot="18875131">
            <a:off x="7663465" y="2097691"/>
            <a:ext cx="1059048" cy="833889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ovéPole 13"/>
          <p:cNvSpPr txBox="1"/>
          <p:nvPr/>
        </p:nvSpPr>
        <p:spPr>
          <a:xfrm rot="1703774">
            <a:off x="275287" y="5415793"/>
            <a:ext cx="21595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trawberry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5085184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oney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5085184"/>
            <a:ext cx="1441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range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452320" y="5085184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emon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5085184"/>
            <a:ext cx="13304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offee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12160" y="5085184"/>
            <a:ext cx="1441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range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350100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1560" y="350100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979712" y="350100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C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91880" y="350100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300192" y="350100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740352" y="3501008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Picture 8" descr="C:\Documents and Settings\MojePC\Local Settings\Temporary Internet Files\Content.IE5\I94DAEZY\MC90028118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92280" y="260648"/>
            <a:ext cx="1706578" cy="1617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7" grpId="0"/>
      <p:bldP spid="18" grpId="0"/>
      <p:bldP spid="19" grpId="0"/>
      <p:bldP spid="22" grpId="0"/>
      <p:bldP spid="23" grpId="0"/>
      <p:bldP spid="24" grpId="0"/>
      <p:bldP spid="25" grpId="0"/>
      <p:bldP spid="26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Write the first letter of the word:</a:t>
            </a:r>
            <a:endParaRPr lang="cs-CZ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2276872"/>
          <a:ext cx="8592619" cy="253605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27517"/>
                <a:gridCol w="1227517"/>
                <a:gridCol w="1227517"/>
                <a:gridCol w="1227517"/>
                <a:gridCol w="1227517"/>
                <a:gridCol w="1227517"/>
                <a:gridCol w="1227517"/>
              </a:tblGrid>
              <a:tr h="2536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2780928"/>
            <a:ext cx="8640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2780928"/>
            <a:ext cx="8640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RXA9SOYI\MC900324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996952"/>
            <a:ext cx="1194503" cy="1204718"/>
          </a:xfrm>
          <a:prstGeom prst="rect">
            <a:avLst/>
          </a:prstGeom>
          <a:noFill/>
        </p:spPr>
      </p:pic>
      <p:pic>
        <p:nvPicPr>
          <p:cNvPr id="1027" name="Picture 3" descr="C:\Documents and Settings\MojePC\Local Settings\Temporary Internet Files\Content.IE5\72UGLSXE\MC9003502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420252">
            <a:off x="3939349" y="2900191"/>
            <a:ext cx="1382315" cy="1088428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J3ET4COZ\MC9003559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708920"/>
            <a:ext cx="1114168" cy="1536426"/>
          </a:xfrm>
          <a:prstGeom prst="rect">
            <a:avLst/>
          </a:prstGeom>
          <a:noFill/>
        </p:spPr>
      </p:pic>
      <p:grpSp>
        <p:nvGrpSpPr>
          <p:cNvPr id="14" name="Skupina 13"/>
          <p:cNvGrpSpPr/>
          <p:nvPr/>
        </p:nvGrpSpPr>
        <p:grpSpPr>
          <a:xfrm>
            <a:off x="6300192" y="2708920"/>
            <a:ext cx="1413229" cy="1905698"/>
            <a:chOff x="6300192" y="2708920"/>
            <a:chExt cx="1413229" cy="1905698"/>
          </a:xfrm>
        </p:grpSpPr>
        <p:pic>
          <p:nvPicPr>
            <p:cNvPr id="1032" name="Picture 8" descr="C:\Documents and Settings\MojePC\Local Settings\Temporary Internet Files\Content.IE5\I94DAEZY\MC900413442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300192" y="2708920"/>
              <a:ext cx="1413229" cy="1737682"/>
            </a:xfrm>
            <a:prstGeom prst="rect">
              <a:avLst/>
            </a:prstGeom>
            <a:noFill/>
          </p:spPr>
        </p:pic>
        <p:sp>
          <p:nvSpPr>
            <p:cNvPr id="13" name="Šipka doprava 12"/>
            <p:cNvSpPr/>
            <p:nvPr/>
          </p:nvSpPr>
          <p:spPr>
            <a:xfrm rot="14333341">
              <a:off x="6693796" y="3936365"/>
              <a:ext cx="924458" cy="432048"/>
            </a:xfrm>
            <a:prstGeom prst="rightArrow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34" name="Picture 10" descr="C:\Documents and Settings\MojePC\Local Settings\Temporary Internet Files\Content.IE5\RXA9SOYI\MC9003264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2852936"/>
            <a:ext cx="1295489" cy="112098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</a:t>
            </a:r>
            <a:r>
              <a:rPr lang="cs-CZ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3140968"/>
          <a:ext cx="8592619" cy="16719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27517"/>
                <a:gridCol w="1227517"/>
                <a:gridCol w="1227517"/>
                <a:gridCol w="1227517"/>
                <a:gridCol w="1227517"/>
                <a:gridCol w="1227517"/>
                <a:gridCol w="1227517"/>
              </a:tblGrid>
              <a:tr h="16719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2276872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2276872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RXA9SOYI\MC900324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04864"/>
            <a:ext cx="864096" cy="871485"/>
          </a:xfrm>
          <a:prstGeom prst="rect">
            <a:avLst/>
          </a:prstGeom>
          <a:noFill/>
        </p:spPr>
      </p:pic>
      <p:pic>
        <p:nvPicPr>
          <p:cNvPr id="1027" name="Picture 3" descr="C:\Documents and Settings\MojePC\Local Settings\Temporary Internet Files\Content.IE5\72UGLSXE\MC9003502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420252">
            <a:off x="4104541" y="2217230"/>
            <a:ext cx="941606" cy="741416"/>
          </a:xfrm>
          <a:prstGeom prst="rect">
            <a:avLst/>
          </a:prstGeom>
          <a:noFill/>
        </p:spPr>
      </p:pic>
      <p:pic>
        <p:nvPicPr>
          <p:cNvPr id="1028" name="Picture 4" descr="C:\Documents and Settings\MojePC\Local Settings\Temporary Internet Files\Content.IE5\J3ET4COZ\MC9003559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204864"/>
            <a:ext cx="648072" cy="893684"/>
          </a:xfrm>
          <a:prstGeom prst="rect">
            <a:avLst/>
          </a:prstGeom>
          <a:noFill/>
        </p:spPr>
      </p:pic>
      <p:grpSp>
        <p:nvGrpSpPr>
          <p:cNvPr id="6" name="Skupina 13"/>
          <p:cNvGrpSpPr/>
          <p:nvPr/>
        </p:nvGrpSpPr>
        <p:grpSpPr>
          <a:xfrm>
            <a:off x="6588224" y="2060848"/>
            <a:ext cx="720080" cy="1041602"/>
            <a:chOff x="6300192" y="2708920"/>
            <a:chExt cx="1413229" cy="1905698"/>
          </a:xfrm>
        </p:grpSpPr>
        <p:pic>
          <p:nvPicPr>
            <p:cNvPr id="1032" name="Picture 8" descr="C:\Documents and Settings\MojePC\Local Settings\Temporary Internet Files\Content.IE5\I94DAEZY\MC900413442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300192" y="2708920"/>
              <a:ext cx="1413229" cy="1737682"/>
            </a:xfrm>
            <a:prstGeom prst="rect">
              <a:avLst/>
            </a:prstGeom>
            <a:noFill/>
          </p:spPr>
        </p:pic>
        <p:sp>
          <p:nvSpPr>
            <p:cNvPr id="13" name="Šipka doprava 12"/>
            <p:cNvSpPr/>
            <p:nvPr/>
          </p:nvSpPr>
          <p:spPr>
            <a:xfrm rot="14333341">
              <a:off x="6693796" y="3936365"/>
              <a:ext cx="924458" cy="432048"/>
            </a:xfrm>
            <a:prstGeom prst="rightArrow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34" name="Picture 10" descr="C:\Documents and Settings\MojePC\Local Settings\Temporary Internet Files\Content.IE5\RXA9SOYI\MC9003264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2204864"/>
            <a:ext cx="936104" cy="810009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14" name="TextovéPole 13"/>
          <p:cNvSpPr txBox="1"/>
          <p:nvPr/>
        </p:nvSpPr>
        <p:spPr>
          <a:xfrm>
            <a:off x="467544" y="3356992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3356992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3356992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G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356992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08104" y="3356992"/>
            <a:ext cx="576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3356992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12360" y="3356992"/>
            <a:ext cx="864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4941168"/>
            <a:ext cx="801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oat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95936" y="4941168"/>
            <a:ext cx="1080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emon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1727498">
            <a:off x="6319357" y="5253029"/>
            <a:ext cx="1728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chool bag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7544" y="4941168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ight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4941168"/>
            <a:ext cx="1120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ndian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19672" y="4941168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812360" y="4941168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orse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3528" y="1556792"/>
            <a:ext cx="198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HELLO!</a:t>
            </a:r>
            <a:endParaRPr lang="cs-CZ" sz="3600" b="1" i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19872" y="5877272"/>
            <a:ext cx="27494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GOOD-BYE!</a:t>
            </a:r>
            <a:endParaRPr lang="cs-CZ" sz="3600" b="1" i="1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třetí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3001</TotalTime>
  <Words>141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   </vt:lpstr>
      <vt:lpstr>Write the first letter of the word:</vt:lpstr>
      <vt:lpstr>Check your answers:</vt:lpstr>
      <vt:lpstr>Write the first letter of the word:</vt:lpstr>
      <vt:lpstr>Check your answers: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233</cp:revision>
  <dcterms:created xsi:type="dcterms:W3CDTF">2011-11-27T20:03:46Z</dcterms:created>
  <dcterms:modified xsi:type="dcterms:W3CDTF">2012-11-23T00:31:36Z</dcterms:modified>
</cp:coreProperties>
</file>