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3" r:id="rId3"/>
    <p:sldId id="258" r:id="rId4"/>
    <p:sldId id="275" r:id="rId5"/>
    <p:sldId id="260" r:id="rId6"/>
    <p:sldId id="261" r:id="rId7"/>
    <p:sldId id="25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73F30E6D-8818-4E65-8B55-A5733B9B8D51}">
          <p14:sldIdLst>
            <p14:sldId id="256"/>
            <p14:sldId id="273"/>
            <p14:sldId id="258"/>
            <p14:sldId id="275"/>
            <p14:sldId id="260"/>
            <p14:sldId id="261"/>
            <p14:sldId id="257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vert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972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0D11D74-D44A-414F-A959-A23FA02A505F}" type="datetimeFigureOut">
              <a:rPr lang="cs-CZ" smtClean="0"/>
              <a:t>28.11.2012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D0C310E-08C4-4237-A451-EC47E1A10D7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search?hl=cs&amp;cp=6&amp;gs_id=m&amp;xhr=t&amp;q=trilobit&amp;bav=on.2,or.r_gc.r_pw.r_qf.&amp;bpcl=38897761&amp;biw=1366&amp;bih=673&amp;wrapid=tljp1354097522193010&amp;um=1&amp;ie=UTF-8&amp;tbm=isch&amp;source=og&amp;sa=N&amp;tab=wi&amp;ei=IeW1UNGiPITg4QSijID4AQ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>
          <a:xfrm>
            <a:off x="395536" y="4797152"/>
            <a:ext cx="8458200" cy="1222375"/>
          </a:xfrm>
        </p:spPr>
        <p:txBody>
          <a:bodyPr/>
          <a:lstStyle/>
          <a:p>
            <a:r>
              <a:rPr lang="cs-CZ" dirty="0" err="1" smtClean="0"/>
              <a:t>trojlaločnatci</a:t>
            </a:r>
            <a:endParaRPr lang="cs-CZ" dirty="0"/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Členovci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7144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Trojlaločnatci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cs-CZ" dirty="0"/>
              <a:t>c</a:t>
            </a:r>
            <a:r>
              <a:rPr lang="cs-CZ" dirty="0" smtClean="0"/>
              <a:t>ílová skupina: střední školy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notace : charakteristické znaky podkmene </a:t>
            </a:r>
            <a:r>
              <a:rPr lang="cs-CZ" dirty="0" err="1" smtClean="0"/>
              <a:t>trojlaločnatců</a:t>
            </a: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klíčová slova : 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utor: </a:t>
            </a:r>
            <a:r>
              <a:rPr lang="cs-CZ" dirty="0"/>
              <a:t>K</a:t>
            </a:r>
            <a:r>
              <a:rPr lang="cs-CZ" dirty="0" smtClean="0"/>
              <a:t>amila Černá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z</a:t>
            </a:r>
            <a:r>
              <a:rPr lang="cs-CZ" dirty="0" smtClean="0"/>
              <a:t>pracováno: 2012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207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Zařazení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Říše : 		živočichové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Kmen : 	členovci</a:t>
            </a:r>
          </a:p>
          <a:p>
            <a:pPr marL="0" indent="0">
              <a:buNone/>
            </a:pPr>
            <a:endParaRPr lang="cs-CZ" sz="96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Podkmen: 	</a:t>
            </a:r>
            <a:r>
              <a:rPr lang="cs-CZ" sz="9600" dirty="0" err="1" smtClean="0">
                <a:latin typeface="Arial" pitchFamily="34" charset="0"/>
                <a:cs typeface="Arial" pitchFamily="34" charset="0"/>
              </a:rPr>
              <a:t>trojlaločnatci</a:t>
            </a: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Třída :		trilobiti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</a:rPr>
              <a:t>	 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       	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	      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>
                <a:latin typeface="Arial" pitchFamily="34" charset="0"/>
                <a:cs typeface="Arial" pitchFamily="34" charset="0"/>
              </a:rPr>
              <a:t>	 </a:t>
            </a:r>
            <a:r>
              <a:rPr lang="cs-CZ" sz="9600" dirty="0" smtClean="0">
                <a:latin typeface="Arial" pitchFamily="34" charset="0"/>
                <a:cs typeface="Arial" pitchFamily="34" charset="0"/>
              </a:rPr>
              <a:t>       	</a:t>
            </a:r>
          </a:p>
          <a:p>
            <a:pPr marL="1828800" lvl="4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endParaRPr lang="cs-CZ" sz="7400" dirty="0" smtClean="0">
              <a:latin typeface="Arial" pitchFamily="34" charset="0"/>
              <a:cs typeface="Arial" pitchFamily="34" charset="0"/>
            </a:endParaRPr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b="1" dirty="0" smtClean="0"/>
              <a:t>       </a:t>
            </a:r>
            <a:endParaRPr lang="cs-CZ" b="1" dirty="0"/>
          </a:p>
        </p:txBody>
      </p:sp>
      <p:sp>
        <p:nvSpPr>
          <p:cNvPr id="5" name="AutoShape 4" descr="data:image/jpeg;base64,/9j/4AAQSkZJRgABAQAAAQABAAD/2wCEAAkGBhQSERUUExQWFRUWGSEaGRgYGSAeHRoeGB0gGiEgGx8eHSYgGR4jHBwbIC8gIycpLSwsHB8xNTArNSYrLCoBCQoKDgwOGg8PGiwkHyQsKSwpKSwsKSksLCkpLCwsKSksLCwsKSwsLCkpLCksLCwsLCwpLCksLCwsLCwsLCwsLP/AABEIALcBEwMBIgACEQEDEQH/xAAcAAACAgMBAQAAAAAAAAAAAAAEBQMGAAIHAQj/xAA+EAACAQIEBAQDBwMEAgEFAQABAhEDIQAEEjEFIkFRBhNhcTKBkQcjQlKhscEU4fAVYtHxM3KSFySDorIW/8QAGQEAAwEBAQAAAAAAAAAAAAAAAQIDAAQF/8QAIhEAAgIDAAICAwEAAAAAAAAAAAECEQMhMRJBE1EEImEU/9oADAMBAAIRAxEAPwB7XW0/vgLMVIHS2GbqG6x3wKOEmq4AjSCJBtPYXBuceWkeiDcOz5VgFkFumk6T0uB36EdsOszlmrppYKisfhkGSBG87/F0Fx1xJluGaQKZlUEloMEaT1OwkdDtFsF0KOuxkki1/hBm+242nFVELn6K5msmlBhp1CmwI37WJBAP0xPXrq1IQshwNUyTMzzNEG0W/i2Mp+Gqi1ZJpsBeCJ+o9SOvywRSouG06PLpyS1RTYqskKRIEzFl/bGNaBs5nvPqCm9JdajTqCwWv2G34duxwfn+FKwFLVUU0qZ07Q0Cw7xaZtE4h4M1fdyTTUz8QLT6TN+sYOzKKitXpHVJ5gxIF4+a/wDr+xwrcqGio8E9Om4pLUqqFCggDv21FSAPe+2wwUM+WXUAKkkaV1k6TFyBETJ7GO9sLKmZIqrr+EGQAOUEz3O2+++GWVql3JK6WJGnTblA2uIUkqII2ntbCp2O1QXUy1aihNKCahHK1yGYwYBMQbC5t88QUMzRWU1aDMH4Y67jYHf9BfBfD6jPVFR08sFACGPcmwm5Npj1OIKmZFEsUVUYcpO6sRYMpO9t5HUR6s6ETdmcXps5RdAEH4jcEz8MLJM+mNKRJzQLICEubwZA/wB20A6vp3wuy/GiKh8z7wGR2YE/lHYnoN/eMS8K8UIlRgyl1abqJZSTsV+Ij1E7XwB3wsdemj0y7ghPUqJHfe374rWSr0RVP9OUqaHhWkHXPSR+/WMaeKuNefSFBGKqbsGidJERAJMEmLrim5TNVcgUfSCpWF6BwGMFuqut7gGROxvh0rJNuPTqOczJIVivlsPh5paCbTYAHrGBafEqSgl1GhnMsskhlP4gOb5xilUuNZmqBUKuQ41KPMkCTPcBREdMPSDVbWVakBbUBM6RaWEmbxhKHi7Q5arlz5rlZaNILAzEcunVt3gHrhPSyVMIC5QiwOpL81yR+Vlkex7TGGfDMw1NHR11pMlgesRDdjsLdMAZHgwNViQ3lySCCCNRMiD1O07bXwdsyXsjWiqxUZHNMwASOY7/AArYKJFuvXaMR5eahKUdQNSxJMlQNzMAdrC++HVXN00enrqMyKCNMA7RBJ9L3+WD6dRYaAVEmDFtv2O/rHvjWg0Jshl6wonzr3sbkkT3G1+87nAOWr0qRGl1Opo2GpLwYJEz+uLBlqZsSbzNyLdr9Pl/fCDxJkaZrU6tniAyi4IB6jY7xhCr0h5mKoRWOoAg8rT72boR/wAYCyeVrOqM0AJeCQBM+lgAJmbz0xBmHoHSVAAJAbSsEEjeNp9Dvhnw/Kqgqaar1ESCoiNM3O45rjbqNr7tGNk5umBV+Has0GIJUqZHS1rHoOotg+QVLamFOyloAgrsZHrb3xXKecmt94xgnmG09Rc7AyMW5lCrpNNVWSCY5SSLmLjT0nrvbDVoRy2J6eRHnawaggWJA5rdREkfvhieMrTVfNQrqvBF4HU/89Ma5nPBV0xzGBqA2tI2vMC3vjU5YHTzMBAmQSINoBiJk+v84WhrRKc5Tc2VdMHUx2UQDv8APoffC3K8WpKulnBhhI2tPS1x0kx1wfxfJmopUFlEXXUBq9z3kTPW3fFSbg9QKWCMRMagRG+nvIHX0nDIVuy15jMDSamtSpGkEC9yY0mZ0+098JqeY5QqTBkMhJKnUJJEzB1R67+mNGBpoqC5A5oJtJkifS/1xvlMv29N+oxfHic+nNkzKGl0M82msA1EkATv2xmNv9NH5Y/z2xmOj/Ojm/0yAqtS3T/k4myvElVYAAZiJaD+aLnoB8W/fAebBi18ScJynIHgltRFgSTpiSI2/nHmxPQaD6bM+oAmYC7R0EkyrdR8NrEXthtQzNjyglLf+wI6TG9xB7euEHD6g1lnLG5FyxaCNIJvBInfpfGZ5ioULEKSWUsFZomBF5EX+sYqmI0FGg4zGssFmxV+UnTqgqRGwMx6xjzmJfRUQ6fwxG/4jG5nrbaMZWz6rpdwAJAJJkgmwue37Y0zB0lqlOCDuhHpcg/x/Y4VsrBaNaVZy4OkHWNgZ0zadu0n52x46PL1WbQEBUr3jYFQbb4X1KNYg1I5puoMW6G95i87DEgzb1qjQGEAGFPLYQB/uN+s3wozJMoVJXURDWPrBNrzESDf8pw74hl2UIo21AnSLReJkHcRMTvit5nLlWgh2XVqJsW5gLgCPxDew/fDKhlHCAEk+bY3AC2kER/fAXBr2MqtOotZGlWUDSskgAmwGmTcg7gRb1sNn6NGqRTJAYNsrEEnrEdP5xG/DijhWrHTY09TFiCokzNj12xmXydNHNnaxYvO3WAQYWe3XB6LpEeV4eA6haMrTXmnlm4u35yOxvjWpkPOqOQFRkYBgBB0kD4bCDH74LocTC1HJDhdA7kdT0+LoAfTE2VztErUJUzVJJghhtAW3wm0wfre2MIaCZenW8uoNCC8TIk35j8jvb2wp+0I0jlPKpOrrrBWGnQYJb6iOvbDqjxRFOlkm8aiBpBaxJJi0R36xivfaNwZ6eUpF9A+80gKNhBufUxhodQMnGT+BOHCvlaQbl0agNJI1EtHMRY9r9/TFqyHh1QrAu7HoJ5VJG8Qs9d+h7Xwp+ydVp5ONQY6y0CJW0e6yItG2LJnM/5YYoocm/Mw0ja/U7d7YMuiQ2iXLIFFNTYgaZj8UwbT2tbvvjcVCHIsBBm69BOojcieuBcvmNQJC9LiJgTJHrczFjjFqiSAqk2J5vhG1/UQBe5HXC2M006E/iDL6GHJpUiTpkzJ3sCAI+mDuE1CUGllBtMtMxa0XEA7x+2GgzkksGLCLAbQN+hv8hPc3wI5p+ZrEqQNIAERq7wLzPW25jG0Mm+EGaz5BgaSRy/2k9YOBOMU5pmxDkCD0YTYD8JPXpP6YP8A6A07z5gWOYG4O5kGxBa8Dr06YWeM+KUaGWZ5ggLEH4muAANjYkk4FbC5pr+A/Bs0RTKOnIx5m1CYkb3JA62HXpiLJ+J8muYK0c1pgg6nB3AggNET07X9Mc2zfHajk+ezwYIoq5VQDc64vMbD1wjqZwCyD546Fifs5HnXrh13in2kZemYpqX0GxAAUiAIuCehvae2Bf8A6v04K+S0TaXE7XmREG1vfHJvOP174yYm3p7Yb4rJfMdgX7U8vUKh6TKoHRpM9+kfKTixcI4ulen5qHVtOk9RMSJkC46DHz7TrFev+fxg/hfHKlBppsyk7wd/TAlirg8fyPs73nAAympqZY+EmBJA+Fbk3j+fWB6jMDFkLEx/EwesyfbFK4H4xp1qlMVzpEbmYJHST8Ak+23fHRMkgZYKwD0/z0xXFhT6SzZ36E2W4eRa+mbSf8JvOGL0vLUSDJsPlhi+XAnpF56CL4RUM+a5Z/hUGEA3I6k+/btjpqkcbdmr1Wk7fPGYZrk1NyL4zA2bQlGbKOti0GYG5wS1I+arkKFY6tCnmsPiaLRtMbW3wpzQcsoTc3MbAepiwwR51SpyKix1abmOmo3I9rR748dHuLZ4WIqkUxMxyqbCPzSTEzvH74C4oHSq9N9USGE7R0PpbVa3tbBKZJqepnKgsDB02BEyBy83rFtrRjSpm6dRlczVqMY0sYCgT+SI1TYe1rYdI1phPB1fYlQB3W7A36/lPX1wZn6Ry6KKZ+IgHXcAC3KBBmOhMW6YU0snmFcAmJEXM6rixWfY+l7G4wfXzjVmFOqoSd/vL2EwIWR7G5E4zGQuo8YYh0XU4ggRytAPWOhg2xH/AFNRVAACA7Fm6Da2w32JwdUpP5oqLDU1AhoULYXsDft17SceUM0iUqhBBLt8OmYB369BeL7XxhXZrlwSVgu7CZtMAkE2Fo/y2GGRdmLNSQeXTa9gJF9puAJkY94BxdaQ0BRqqMTrnv8ADqsTI7euNqdZULqCWiCU1Hfe14YwJI/vgMyYRml1FApWSJmJHew9sR0+IMv3a+W3MIIEGCbyBY9fptiBXLsyqFouACsBhv1AiwJsTGwwPWo1UJWnRRamn4gbEd1WIY9ASI99hqoZyT0ScTceY9KXvIC0jBPqSbKAL+o9MPODkeWCQkxE9gABYR33PU9ulHzQam5+JoOxJJ1H4rmJJNrHrh0eLikQ1MhwSCVEwBsSt9yZEX2jpOADqDON5JRSDKqQTJbr1sbXvEzijfavXc0aYLNAqbGIgoGUggXMNBvi05viiVmqMSyqBpCj8Tf7gbR1H79qz4p4W7UGR1FNoDrM7CwXtIXFIOpCZNxKV4R4++VzAdSYNmE7jqMdwyaecNRAkwZEggxYHoVsDsR13x8/ZTJMSDDQp5tO9t8dy4LWpVaCpRqoamlQYaCsADmH4iIjFci9ohhlqmO1XyVCxLEjUdJgzsTHUbes4Dz4gKkg6qggadJHQ9bnrJHT0wxA+FKloEnTICxa3vcW/TCLj1dlps61PLVCDqa/yJMyD0MT6bYidCaJ/MKakLMNJEnoQD+beTc/PbbDKnl6ZkwsN2uTtbuLAWFvnjmWZ+1kcyeSHB2aYiRG19unXBOQ+1WmrAVaNW402YEWn4do3vg+L+hfOL9nQsvnFCaQzQSQGInT15gRIxxPxdx9s7mJdi1OnK0kFyQNzA7xf0t0xds/4xR8pXak6WpFQPhYzymB6Akx+uKL4aDVGqmlTY1kTX92B8K7yCRa4kAH5CcWxRfTnzyXExDnGqAkurAudUkROIaKTA79f+cMeN8caso1qNSncCPcHvgDI5xFuSQ3SACJEESDYiREfvtjoRyr+B+X4U7QVVoJEEwPiJibwJA779cEngzFgoBZ2tAIYsSQLQTPxLbefnhplfE1LzAzupQNJCAqSpZhpTUr+WFUlgsgc0QYxK/iOmyhiysVtDCBC6dAYggvADQBYQt+mG0BietwEwTq0EAxTZKk6lJlZ0QGgAztzC9jjz/QiNJ16AxKg1EZecAHSQQYNx8iDiWt4lprU1hmJ/LLEA3iCSTAB/S8zhNmOLNUuxLNYSZNhYCZ6CABH7YDowbUyzUm0vBCmxmVJFrH2/jFr8IePqmVdVqc9ImNJPw+qMf/AOTik5WqWtM3kqdjgwZaVOnoJKxeO4OxAwiewyi0t8O68Q8R0a+Wig+o1hBK7qPxah0MW+uNuGcP0UwTsNh6dMcs4ElXLomZpxUozDiNiN1cdOkGf+MdV4Nx1K9LzEkiLpaVI6dB2xeLvpFqloM1+mMxGSxvJX00gx85xmKiFRagzwFmCYkbX7gXI9JGHFKgYZEQBlIIqMpltlMi3X/dF+1sAIjKKYptDOLA7dT3sdr7W9sMjnX0Cp5hdxOoE2IBKxtYW6jee848NI93a0jNRWmBzCppMGy6HYQwPruJ95wGcwadMqq81QauYHVrBgm14lff57l5xTUOpZLBSII0rA3mexO+1hj3KceUz5jABbCbR3B6TM32uNtsOwJJsgzgZkSqKy6m/IJsAZgsOUwLyARe2AKvDSg1U+YxCgzu4i9/xT19J2OLCtejUq6dSOFUMyzuTMDUDA262vhPxLI1mqj7wCgzdBzgbC8ad+sWHcjGS0GTbehccw9PQ9fQRsaaEuREjYwGAPX6YN4PRV1djUBYTpMAAhrm3vIjA1LwyCyNXdyCSHW4AJ+GGBvF5NpmwGHXFsjRpZc6Kak6SFjfUbAAm429rHG0ZX7NaOWTQr0xzuRJ0mU7kSAJ67xjymEohnqAsC0Cwgesdrn6nCLK5qqSvmtVhAIBYgN1t+pE9sOcplUqszSVAa17mIJkTEb/AOWxkjeWiu5/hmYrRVWoAF5VMlYgj4SJH0jbAma8Q5nK6BmaYfVBBeGlRBtspN7yMXaro0uyqXpTJkxBn8Nr2N/+Mc7+0bOasyASFAQQNh1NrWnDrehJa2XqrmUqpTZqehXMg6bCQeve+8YC4xkkpkOObUylZMwIM6h1kwY9MAeHeMBkFOnUUzEnbTYTY7Dfpv3w4NNvMaoaTMhsqABhIsSSvQ7kQYJOI1TL6ktCrJZdSz1Hqaai3p6QAxIEzsSb2tg+rmfNQq6mGAESoBNh+ITG9rbjtjcZZKNQGoFUFmJQbgFYB1EkG/W2wtvgOlTAbU4YpMQZBjpe0Ha1x+2GT9iNVoqviHwhUyqCrTujqLi7LHRvSbSMJqqmqVqZYLSrUwJppIZybyl7kW5RBuIBgnHXKlOo5ASKaCSsHmMwYMXJAOw7YqPiLwNTINUMqVZvG0m8OsSp6Ar9MVjkrpCWK9rpv4R+1FWYLnCRUSAr7Ax+YDY736mxjfCj7SOJ1a9bTIWiI5h11jX3k7mAe5xX+O5NkJXMoQSZFYSWgWhr84nvzCN+mA8hXrLUG1RUHNeVKGxBi8QY7+2KqCbtEZTaVM04LwXzq6oG5Z3i8dwN/XF+4z9mwX7yk7egH4gTEqSLRud474oGVzrUqnmUCVvIU+vT/cP1x0vwl45XNMtF1FOrAUDvA2SbT1gn2OFyeSdobE4NUyucY8D+VSYhnJHMJiDN43nbqJ2wN4Do0fNZqrDQQQwmoGChSWIKC0QPqO8jqOYyD6Sp8rmkQSFiTud5nboL9L45T4l8Jvl8x5YbSrgsAZ3VdZUx1kQPlg45bBlgmrEnEsnHOk+UzsEYkQdMdJJBuJJtjShwcVp0tEAbrCyd+vS97zGN6nFlqAkqFqEnUAIpsDsNI+FgZO8bbQZN4RkfLOuoFgRAYiGO5joYBxeTpHLFfsAZrwnVSkKylKlMmAyGdt7biNjO1u4wpFFgdr46K1SooavlOZKqxUpdGHW3exmO2FvCeLAszaUBNzTfcxH/AI2I37g9sIpeS0VcfHoLwj7N8xVCvUHlIRMt8Ueii4+cYu3A/s/pUQH0l3GzN/A2x5U8bIDaJC/iMfKwMdDeNsXHw9nfPoCoFCtsV3g79QBcXEDbrvi0ashPyqxPnvCmWzCy9IK++pBpb6xf54oXHfD9bKVQ6iaamUaJj/3Hr1BEY7BXpdQe+14jfp9RgevRFdTrURp032t0PvhpY1La6LjyOOnwpn2f51Wr1kRPu6yT5RkrqG4nYC/vBGHOT4c+RzqBBNGudI66dU2J7g7E9J7Yl8G8BOUrPDK1Kpcb6gQbA9I9cXA5UJdVGrYt1gmY/mMaKdbNJpPXCO3c/wDyOPcaB43sfSYxmKkiqZnhhEaXdjFmPwjTtEdd4+WGP9Sjc5OkJIOoKDI2J7tvY22+afO+IUeTTBSo34tM73As0fP3wmfxPlqQdSr1HYCak3BmTpiQJ648VRZ7kpxXSyZ2m9VJZ7adQAgEEkcoJkEDce2IKOVWYbUEWVMC409yu5N5j+JxUx44QRq8yNok7AW3tbGma8aUioCFliSRc6iYvc2tA7WGHUGI8sfssuV8tWPxNezhoBAsAAN5kX+uHub4oiKAwdBIiZ6gkb7e28+uKHkfGGXBkuysdyoMnrAMyOmLLmPEqZ2mtFKblCy6n0raD2wHBjxypLTG3EuLUmotqqIwbcEiWtsP904SnKoUVKRq0y5hVqExDWBUE8s9umHmarUaNN6a1VkCBTaIuOg6XtbALItTynQK7MCGTcAATYAiIBteZ+eF5ofuxlnAtPLeVVCnYFpu0m8HcTtP0GFtLzqa6XSKaNJD9JgTESxuI6jGuVyI+8qVNUnYTckyRMXtb/BGCLViIblEE05kzN5noLQBIv74wGFZOqgWXbTSJDAaYAMyLxJv0xzH7Tss1XNB1Vv/ABqRI3UyduntjopLLKtD0lJOknSb3iDBO9th0nAPinI0K2X06xSKk6CILC2xIMRMzB2Pzw8W7JzpqmcTy2YemQVYqRcRjofhjx85pFKz6WGz9wfin/cBJFsVrivDcqqQteaoG4HKT9cSeGOIIpKvTLtEJpuYFzETB+WxOOiUU1s5IZJRei4cZ+0rLMhVUdmGzCBtebye9sV+p9qOYFLyaaUkQSBYsb9pMDfoMVHjOYJrOzLBYyZ3H6z9cTcI4mlJgSt53BEj2lbYVYopDy/IlJlj4f4n4pWhaTPC9dIAX9PXDrNeGc8JdKpUuo1qxiWI5gekTtGK54j8R1krMqViVgQRYkR1tvhfS8VVfKYGo+rvJt+uHUY/RJznfS45RM3VpaMxTp6b/EeY7C+4i3oet8Ja3hyrltfkU/P8wQQBJWGusbkHuPTbCfLeJ6oVuZywFjvGMqeMMyyEGq/yMftgqKRnNvoTxDw7mRqdss1Fdyo+Ed4uYwDSpilWDMwdU5gy31EXAB6e+Jcj4nzCLaq8TcEyPoceNx5+4UEyYUAyLT74xr+y3eC/F7PX8jMM9anWPIZMoxHwyb6Ttv2PfBXiriGl6TaCWpVQQNXxItovIk7Y543FyDaf2/bGjNUqHa3p0wvg27QflSjTGOdydXLuwVRpYlgygFioPQxy29MA8SzaVKpamrqDsGbUfqFUXubAD0wbw3OvSB3KrHN+Wb2m82Bseh74hbJK9RdMy/Tab9L/AL4Zuuixj5cLn9nVAvTLLJ0kgjcSRvewMH/OtsynBlzFH71EYBiRMSvz9fTthJ4Ry1ejSVaZVTJJRgCYn2uTtfbvh9lK1ypN9UgkXuZ9j2OJ4n+zZbMqikE8PyCU+VaSiI9Zi0SfTFk0sUKqdJ0wpH4T0i2BclRDjYav8+nbBfkMJ6Dv/wB+uO5UcDuwOrWMaWMkgAkCJIgH0j098EeVaLgRc+3TG4osxVpLKt5Ai+3ziYwwyABEWnqB0jvg8BQpzailzoC+mNUXsTBt3G/1wZWBIM209hvt19RiXN5eDyNBNoH8YW08s7MwkzABi0xtce+NYaJaVRiOVoHQFZP7YzDBrGINvXGYNi0cTzuaLtXCmWCkIB1joO5xUqL2YEspkW/j3wx4ir0am5FRGvA2ZT/0fnhVxTiBeoWdhrY6mtcn5Y87G9UduSDbuzSo5DC5aCfT5/XETEi8T8rf9jAQ4qw3vgvK8XWQKmoKd9PrYn6YvbRHwb9mtSv0IHuMdQ8IUHNHVQU6gsgzv/fHPszxHLSQPMf1MD9I/nBWW8RvSQDLVWT0nb/1wjdjxg17H3jLNl6j6mq+YNIAqABj326drYj8DZtjXNJgWG51NASDuT+H5YqdfiNZ6vmOWZzaWucavm2TZjqO4n98LKN6LQbgrZ1nxJ4homqE85SIg6Zt2EggW9IxVeK/aD5MJlhBFi2wYi0x1kd5xTVpu7gXMn97YjzOXJqMI2MfS2BHGkzZMzaGGd8W16vxuT+30w24dmGr5SryKrCOdQBq9CAP2xWKPD3edKkxcwCYHcnoMX/gVEDIGLcpk+u37Yt4kPI5wwM3ww4GpNemASG1C4MEXk4JzPAqgpmpoaJiYnoTeJ6AmfQ9jg/KcDah5NcvS5mHKrhmAtdlX4d9jgtaFT2D+M8ppzH/ALCcIUp7YvfiDIh8xLEKBTkk2sbT9Ywm4NkMsVqCv55qAkUxTC6Sf95M7XsB2vjVoN7BeP5M+b/+MH6YXZTLSH/9bf8AyGLdlMo1RlPlvU/+3OoJuAsgnY7QDOB83lHGSoM2UFJUJ+/gg1gWjmMyYNpG1u+Mlozeyv5PKSai9dJ/Qg/xiShwZqgOgE9R7Df3i2LJxfJLTpMylZWqOXSde9zJ/CRFj1B73jyXHDSUoyiotJqmgG0arA25jpPPBtIwQFUek2kGLYY8L4IG0tUaFLBIF2JYwAoiW36euI80utiaYZaYM3bboO30E4ZcF4I1dS61qQ8thAZwrm+6qfi9cGIk+g3+j0vM0ispkdmGkjo0ra8g26YuXgPPZXJFzmJOorodYYaT8U6huJ/KZ2tviXxzwmpkqVJZgVFadTayxJ1MTAhRIWNOwG5k4qvh3JLmKgV3VdRCq1RoQFrR6Gbz74YUM8bcQp1eXK0WWl8ZJgs2rYtAsBEAAwL98AVOBVBRDawg0jlLredxAabX+uLp4i8J5HK5dqNasWzehWpogJALXMGLyvQxjmdJAoLN8S7DuQevpiU07s6cbOq8DcU8rKsWZFIdiBdTEG/WBEb/ADxY6WUVwNQm+/bsQbRHfHOeHV65p61lgVujgKL2gEencdPp0Pg+a8xKfYqJJ/DAvM9us4TC6bTKZ9pNDTg4IrhTLKfxCB0/ENj05l+eN+PeIBS1qaiBVEAmQVcHYjTEaZIPfr3Fz2c8hPNpQWVl3PSeYbxJWYt/wAuLZdM01QKml2Zaq6jqp1GEWJsAwWRpYdZw05fRGEW+j+nxOEUqFZXJiGIhVHcAgruZkG4n0zi2cp0TSIqHUbIqidVvhc30g2vHTcYV8HcGkKirpDK4MnkUoAkMItvuIt3w9oU0WnCxpABYBdcwADuDPW4vGEjOhpRRoMwpc0iH1ySNiISAbwDFxvvMjBGVBsF39d/7+2IytN3qKaephUDXU6dRQAG8AwojlkC/riTN5k0wYAdtgGcDUd4JG3W8foJxaEvROaQS6iT8P7/zjMJKPiJGElsshvy1K+h1gxDKUJUiO+Mw3mL4HL/FdNcxVs0ttKbMFEdbkjad7YotfhyKWYKxUWPUgj+JxYuNUnpsNQ0yeYLvvc9hGNEy3lgU1YwSTGncevpFpx58W4noyipFEeg07HGh32jF2z2WosJKMDcSrCZEmSOgP/OAD4XZ13APqDI7fO+OlZUyDxNFWnGYZcQ4K1JoNwOo2vgF6JGKJojwnyXEWpsDCuB+F5Kn0IBB/XHtHNFquqwJ9BH0wIoi8YK4ZVCVFcgGDMHa3fBozei8+H+DNTzDByNVPTbcSwFxFrSMAZPKszuuqmsswlrDkJMWFyf1MYb/AGfcZipXV6YOunrBmINMz8xHT98R8FakOI1KVUAoKhaTFlZgTE2Nj1nBS2IxtlvAOcFOrUpZjLpRYEulOqdLBeYrpWZte56b4m4XlRTpVU5Yh4IJiV7E3vI+uHeTr5XzWFXORl7qoWafmyIA0oYCqS1zawtviJOK5R8xW8kTTYupHT7xApKyPzLq+fYYY3jrRS+LzRDz5ypUCPKPytpJEmxBIuJmxm8HFoHhzINki+VNRq2g1DqLR92uplsukwQDa/MJxFn/ABioytShXQMwbUhIuNRJNjKxPQASJBF8DVftHp0cmctQUQ4Kl4A0i6ldrymldRuQCdzYBQ7r8B1t5UlXrUj5buqnmQvCMDsTb5j1GBfszpZgPncoKFOpp3LsF0E8tuQzMbGNtxhdnuMu2Tp1Qx10zqUzeeWRM+mK1kvHVSlXzNa7VK6FZm0sQTqEXEahFt8C7MlWi25HLImdWixC0qlWrQ1Kfh5wy6S3uVHW/fAxyC/6e9KpmncJUZEowNKsaqiZmSCskiLHtOKhWzzvlNZsVq6xHr/cfphXV47UIClrK5cWvLb33MwN8KnobjOm8W4nk2o1Ga1epQpAaQxXUU0kMTYNrUNbou8yMJvEmdyhJrR9/UdWKLGjSQJmIgkCNPS5kbYo/Es4dbAE6ZsJMRuP3wNVqkvPrP1xjMP4pQRuZBoJLEU7kBekGSTaxnthUlUg9sSioQ15tiWnw96h5EJ9MawVo8r8YquAGdm0iBJmBtAxBTrkbdcGrwdgTIaQJhRMe52H64kbJBHNtLbhDzGDe8fDb53xvICgMuF+Ic1VrKPOYME0K5ksijbSRzT0364zOilSKqdXmwJZjKj5DabzPWMecPzTOCihKZa2oCSBYAAWiTaZ98RVuC/dErDtIbVcHTfYGzTY3uIIvhH+3SkX4vR0HhuRLZbzDUWqQVSxkIrXv3nbuMTcQpV3pRRd6bk6h0LH/a28mbobk7athTPAFN3zYQwqEHUNha432vF/fHRxQqIwYaXA1aZk7CApX8QNtu+OZL45HY38sbaE2R40QqU9akMiwzAHymlgQ46FagNyuxHfD7gXG0d1DkAcrMwBs6qwLQAdYI3sI9sRf6XRrhnVaaZkUwlU6QtOixvULCxdiuqJBMkX2OM45wN3qUqdNPuwiqppqQ0lZNXUoABuBJPU+uKM59cLKia6Zp6tKOAFmDIUkhtUlHD6SRb8W1hiY1aVM6/OKFXOtE5wSeUBgOwGwtYnCCnwsUCAtVaZIRW8xQyAixYDWVVXqBJFiJY9RgjI8DSo7vTqVqGYEipSUykzJ0EqdKs0tY9SDjNALJXzQadTBdI1UmNSUa0AsBBIVoN7XB9lH+qOyVBmEUVoVBSdkHN+ZWH4ZIJk2A6Xw7y2hk82mT8IgHZYX8K9JBEgWMC04UcfrVTlStUUmrMCsUwTMwdUNddI722IIOHuhasS1eKsTyeSq/lKloMcw1BSGAaQCDcY8xcOD00GXpc5HItgFi4B/IceYHmweKOaVuFJVYDR5jMYXeI7SY2/WNtse5jw1TSpNRSeW+naDFt9yB+h9cHcA4pvT1Qb6WCiZiBBNlHSMWXKr5aAso1D4jHxbgXAupkb+uOdbO2qKIPs7ZmJVtMCVLE9bjYc0D9MFZPwQxeoKtaJIk+wme0kYs2aozFTUwUn4SYE2Fo9o3wOKlNasTuuowZuYguSTYbzPYYZB8bWyj+JPA9aoStEBiNubSWM9ib22vG98VVPAmbZgr0ikQupoj9NzOOm5njzU2AQAEEyDzapEztNh16YOqZhWWmfwuy7KbMLtcDb/nffG860gfGmcn8QeBq2TALcyN+OLA9j2noTv8jiu1eFuCIU32PQ+xx9DeJs5SrU1y6iAx5jaIgiPTe07Y57x3gbZVFFNHqC+qQAIEdCZNiLwMUWQlLC6s5/kPMWoCqklTsPTphl4of7/UAQWAO3WP42w0occpUSf/IjdknSflg5MhRzagzuNxuD2PXFfI52q6UgZtr+u/rh34QzL+doVS0gkx0CiZw1fwUUsGBBv1/icNeDZOrllIppQGuzOdReOoF7W9MM2LEqXidvvmgXIv6nCijSYg2JH98XtvDaV3JJIb02OFvE8jQylZFPOSASI2HcyxknG3RtWbilUHDBqEBmIW3b3tv/AJtimwZ/5xYeOcTTak7RJBW+krAvE7zO2FGS4loILIGHUEkT8xcYCToLexnwfhrtl8wRJAUbCQTqiPpJthRQyBJvI/z1xa+G+IcnbUtRIuASXWe+/wDGHXD/ABdQkCQWNgNFz+mMlXQN/RVqnhd3qA0gHXSPxDsO5ExhyfB9PlatqpwoBCkEW7mBc/PDHjXieiq6gDrGxiLzHvFoxU+J+MHro1MrpQi97z0vjWkBW+j6vwzh1MqalQhhcAOCT7gqYwL4k4yoRadKmKVJhcgjW9jHrE9ffbFeq5Kj5IqqWMHSwMTJ2O5tg7wvQQtUq1qeujTT4TIkkgCCNjvGM5aHUSMVszRpI2tAsBgBGq+0+vXHuXTlaqwErIchvi1mYJEzI5ZG252xBncyMw71nlV1KoAIsp2HSYURNv1wV4l8PjLhXpFjSYWJIuTMWsVtHKZgzzMIODFCT3zgClSdJjU1O5kSmmdmAANiYJ2vibK8Wek1O4IphhpiIDksQTF73EzE2wty9Y6hAk9R0IHoPQXxZMtwOo9QXpUdKCqbqUCNoItzEsSRydNrXw1WLHTtjLwexq5hqjnyQRAItN5sen0646DluJq4FN2DuZhmJBAmB6FrWFtxjnbcIroo8vXabEhbKSGJ5vjJG0bab7YbcM4s4B86lLLIaIVgCAfhNybjbuMc08Urs7YZ4c4WXJhkqPTNR6awzF9elSWAEE3Cz1J9NoAwpynjs0qC0K1MsySpk7Kb8pmCR9CLTGCciuXrUSKuqrT+IiSrJIAE92iDE9LYsPCPCmXrZIU1pKQKkIxOl2IYnXqgkwrA6drEHbASb0CdLZDwqqlakBSanWoOP/CUJg9S8mUa522i04sWTcrR0pTakwUhQW1QAbEE7Es1tUmFOOYtXr5PMVKbUnY1fuk1AQ7Kw07/AIWXaD1kHfD/AC3jelRps9XLtlyYmmKjc8GJUE2IgztY9ZwUTZdcvxCoUAqDyatt7ozD22kbgwR02watVW0nWgcg6YmCxgkK3WYuN4vinZGo2byqPk67ZZi7aVrMGmDq0md1E2jaTIOLJw0AUwjLTqRHmaVAUyTzaTPv9YOCr9iuhZxLxNUpVCi0WIUC6qxW6gmIWIknGYeJl2AhMwyKNl8kW+qzjMMAqPlDUAEenEfhAAMkwemk7gRgzOUTrCgliw9BG0R9Zvj3iVYnQ50KQJJYz9IMT6nHmcceQHnUSBIBuSbAQBabdcch6KpUV/MZtnqlGIYIdMAyIJHa2rva2J14Q7B6dgKhBMGTbvO8G0+uMoZFRGkFPQNHv1lQcQZ/PVojXoKfCw3m0jYgi5iR19JwLHSrpLxjIEIKWpDAOmbbwPrPWdsCa2d1oUHjTILbq0C5Mi0aZ+WNc9TemgetJapBQneOwCwBO22NMpntVQFUc1O6Jpv35RdYwyElTHWdyemtTV0MhZZlurFRdmi56TvjbL5dMwdTMArKJCtJNo+QjpGMPEQ1UqQ83VpUwJgdeYztJA6YGq5TL06bkVylTVEK0M4+mof2nGWzNpG2a8LpTrUny9LUxHMxgkL6giDf03xXeN+ClctWpsKFWZPIwlvYEATEzEYsnDeJ1qKsVorVFgWBIOr1Jktv/m2GI435kipT0MHUaSwmW99rT+uCm0FpM5llsjnmbSoDEHSC2xMTZrAnfA6ZTPPVFKrFFSwB0wWva14x1bO8Gcq+lgApBQKplWG0GfWbjb3jCThvDw+pXYBvxAoWB6SSdv1w6yMl8URFmfCebymvyitagi6pdtNRVgsdQjm2MHHLOIZ5qtV3bdj+nQfTHaPFvFzS4dXSxLKVUqRaWAM9Yg2j0HTHEUWWxXHK9s580UtIJ8h2TWq2EKYUxYd4if1wN5kmIM+mOreAsif6J6Y5DVe7EdBHw+sSAe/ti95Dg1OmQAgWTJOnc7EkxvfE3np8Lr8a0tnzg+VYASrAHaVIw68P+H6r1hp0rpuXqWRLTzEbWBx0T7VePHL0qdCmYNSZjfSp/k2+WOeHiFSskHUxblhDcx0YDcesYrGbatkMmNRl4oW8RzSu7FRJLEydjJmw6fPAopO2LJwnwPmaslKTBVIDMRtPvecXjhvghMo4qf8Akew1NsjG3tMnfAeVLgYYLf7FP4H4NZqeqo4UPupXYTEtPw97xbriPxPnUWjSp0RFLmAiecqdJdp/ETt2AxffE3DV/pqrxUUhZfe4JFgNomT/AN45tUzNOroDGKVMACWlgpIkKIudzHqcaDt2zZVS8RLlmJYAbk6Y7zgniHEqjqtNzIpkgT9L/TBvirI0krTQIamwBUrMGLHe4PvgHNIGUOgi3ON4a99hAPa+Kp2jnkqZHlKukg4vHh/jS0k01LwmhYIiPMWrpdTIZHIPNupJmRbHP0bBmUzoVgSJjpJHykbe4w0XQGdLq8UpGo7uShl2VqbKV1I0jV3UzIdIsRY6cQ5upTJHmuKlWsTcOirsWWo5uyMCZKRtAucVFvEhkNpVmgABlGggJoB0iBqFzq3m+IOIeI6lUQ7E2uZ+IzOokzqayjVvCgYeyY3rcTVZNBF1AlUCan1hnN3JIkwIHLcMbAjHQ8l9qtGllKWpWNdSfuQmkBTYHUVvyyfUntjjPDqFUtrokqQCSy7LbqRcTt6zgfO5pnIDOzlbAkmIFhEwQIxNpN2MpNaOhcc4+azHMjV5DGAzqGh5kaZJAcA7gmLbGIS8Md+IZlKbltJInckiQszBg+ptisVMwxu30FgPYC2OkeBqgqZfUqFK1M6AyaYIaDqKm/RV6gTIubTdJaK0+s6FTzwRaOWakyq/3YimHURYBonTq31SIjBuc4ctJZlUUEIJSQtMiTTJUzFviab+90ByjLlAKdatrVyzgO0uLagIk8s/rgmolfMUlW9KkUgoZLkACCxAj1OxvidhHb5WpT5KaUygA0lqpBIibi+Mwlp8QZAFFZXAsGIpyR82G20+mMwDGlasTTYIpV05SG02kXAtFxH/AMumBKnEKdPQpLKGEliBNwehIgTafTAmo/1TMfhgSQZEEAm8mTvb9r4mz/Bz8SEVOW1hMMLE/sf7Yh09BaIl4zqc06AkncsJJaIBNwBa5uf5xHlODA1wlYkASzDUDJ3udhM9Me5xS6+YxAZuw6CAZPUX3+XTDPKcABIqOUcmJn5CR3t374yiGTsG4lRIJqUWBCNFNT+GRzaZtBM3HcG+PMkHoZjWy2dSSF/DLCBJsYtf1wzzGYFEAsG0s0FV5gAbA9+1sDs5YiotMKoMBiOc9DyiwHTfrNuubG8Qmnm9VRzy9CWkconuOvUDG3E8zTXUwp3FwzhSGAETJExvtG+BarlZNlkBYT13BHqp3/XEbZDzqSMS4F4mDymTItvuLm28YZOhJKyXgyVKlO9KFZtYMBdUySYtYX6iZGCqmXp09TBQqGQ0HvuOt+m5uPlialQJphKcAxaTtBmAek9zvjfMp5YDtT1EQOoGpuwkmYuZHbGq9gtrQjd3Et59TyTO5vfYGRN+3S/vjfJp9y5VxDAgEmYM6TsDeZ7dL7YOyy1HLu4VFYXmDy79rW6TgSuyBQUpcwa4A5XVYkm8QLG9xgD2VbjfB2q02p0TrcczOQABHTcwsfrjneayLUiTpCkH3+Y7jHas+qqEpISA08xgggSdxZrnrtbAFDw5TrIVqNO8WA29e/Xa3rgqXiJLH5FV4J43WpSWnXKo6QKelQqED835T2O20xjoGT4zmmUE0W06SQZWT0BBmNJ3HW3a+KZ4s8CUKdBnVmWpP3YfSAVA1EkgXA2+nrgD7M0rOzp5jeQLMoJufTqBvMRhmotWgKTi6Yp+1DP1Hz0OuhqaKNMgxPN0tN+hxF9myTnk3iG29BI//aMR+P8AL6s67LsQIk9hG/yw5+zPhbJVaoVkBCtidz1BAMRvOKNpQ0QjFyyHTKOUelUYamYvLMbQSLzBHe+CqGaRndSYKkX26TquYsbesjcYU0Kmt1aTWCIJmxE9oib7mDhgmZojUJKsyyw3tsJi9zFvniMeHVJb0RcSqmvl3pmEZ0gA2nVYet9zjgPFuHvQqujjSymCOx/4OO6q4ZabuCSNQgCLKvLEGTedv1wo8UeC1zcOWIYLBqMNR6QHgi0k83p8sWi6IZIeSOMZakzWUEkDUPlc/oME0azCGp2JMeknuNsWHOeBc1QVWCKwaw0EMSbxY3/jCKrw/MZbmam6A/mUgfXbFU0+HM4NaYI+WYAgiCDH0xCRGCW4hqYlhE9sah6Z6x8sG2I4kAbEjVrbST/Hbt1xuaI6EH548FH/ACcHyF8GejNPESYMe9rATvHp7YIqcLIKoGGsqWaSAF6wSesfqRibh6UFh61SYJimnxG1iTst7/LENarMKQVWC69SSw3J3MwPbGYYr6NKKhSpaG/23/X0xZuEcRCuuioiseVVOsAzboNoMc36b4rFDJVal1UherRYf52w/PhKKJfQzAjlfmE2mwjtf/rEpOJ0JSZ0bgFaUKSbagACFCsNyDvbT1iY9cWChxDWh8ttRZpcG0ECRp6dBji/B/EAok0yqHl06jM2MzB/FeMXv/8A0hDBR5TSqwdRGowCCxIHKBY9iNsJwRpl4ocSohQDIItBp6iPSY6bem2MxR6PFEYT8BMypOxm/XvjzGsShl5Fc0ixULckrF1HeBta3riTNuFyqOrEOYpjmJseaQBsb3i1vnhlxTiC021aZR1gwJte7L23wmzI80k0UYLTUsTGm42AEz6ek7WxzrZ6TVAmVWp/4UBeWEETpXVe47bm9sP8kj5dnpPWDGAQNFgdoFx/ttPX1wsyfGWVPu5UttImTtboen0x4/CKxBOhnB3cmwJ777emDbMqJ+MVmqN5aOagAutMXk2BYnqBMX64acLy9TURVqHUb6UB+FLXIHteenfCnh+VNOoUJhotexJMyxkTPv27YeVcxpALm0hXvYgzpgfiNotgqjO7A+LcL1I2ggCdSmTMHlY9Sb9ZMGBN8QV85UprCimqBeu6zYmAJEzf2PphvXqadHMsFvbTI5o9CAtgOk4lr5lPLLSF1QZsZJMxMX2O8+owzoS37IchxNZQM8hlnSFJAYk2NySB0IjEnkkytODBnU4ABO94uSLHb3wnoatbPlxIRvgDQt1O3tO2CWz1emOZA0n4pBmfyr1HT0kYDYVH7MoO39SadVwurmULtI2A6AR33jG+YozPMzwCHvE6ua5EEn0iLYW0aRNTzmVtBi7WMiDPcA7fXBgz8rCIVCtBJGyid13Jki/WL4QrQJUyaKJhnMWA2WTBPy/XGn+qIKaURV0PqjmYwL9xsJ6fLG9HjgCkEafMQgxI54g22I9B698TZjLI/wBxTUFgNRuApkA2t1tHb2wQb9G3E87QNJsvnLHdTEhrHmSAb+m/1wr8N06qUlpUkRFljqMksHs1ok37SLYb5OmwVBUNjM6hNlI77dALxYnE65jywwJLwTDrGnvuSL32Hrgbo2m7KL484FqpM0xUpEjQBHLIljN2v1nCj7OuLHX5VRyqjmXmgyNx6g7/ACx0ivWGYRpQuCpEyJ0xzgEmSbx8oxx/ML/SZ1XE6JkE76W7x1xaLtUQn+rUjp+Zz4QJUy6FShYPymIPWdmFuh2N4wdk3qOBpC6jALaQeWJYSTyk2ONspxCnSPwqUYE6wbjrBmLdbXxDXzKBVNIQjOSDNiDuQCLNN/TE9ovVqwrLIaSwjizBohhNp6bT22PzwXUWm5M8w6i4M+1ov09MDZSGQodcaYJUX/MTA6xFre2InmiRrNmk6rkzMHawBsfc+uH9aEVWYmW1gNVGzgw1o7FSBzCY69DGN69BnpxVUQFMqVEAnrff0PfGJXldXxEHfVETa4gTHYY3qZxjyu2oGZIIEAXgneCPn9MZMElZXfEfg7KOEXlXUZ8xYm67dABqJt37Yo+T+zSpUqMl6YBgEwQfU39tpx15g1rkz8PNqGm2839frjF4gAxVW5woiDPzkiFH7zh1Im4HIc79lebT4QjEGCNUEDvcCx6EYDHgLMU3HmaRPSZkGdisjvjvn9IugiTcHmW2m1tuxwg4nQSvSASqpemDphYBPqwsP1vjfI/QPj+zmOT+z2mA2uqxYCYVYBPYk3GLRwrgtCgoU0VDR8bLLA/PYCZthyvD38swhAYSPf4eY+sHf1nbEWYpo0Ug41i/MDM/lHphfJ+xvBejXP8ADA1PUgICwpFrHawAkXiJvvjPM1UhT8wIARYiSLdYMnrgg18wQD5asxNouLEHvBGBM9m1qMAaUVALgEy2nuBEH3/nAClSOfeJeD1MtmPNFMspggsliR3BsYOMfx0HyYoPT51JggCILatu4EifU46H/RioDTIqAFSbSwBN+UEW6Tip0vs0Qqzayd9IEWIvBIm8YopR9kpY36K63jBib01b1bf5xbGYmreD1ViDWiOkA/zjMNcBfFnZl4sgQPUmCSFf8wUkTA29owNmsstRvuWIYfGRIs21rBjvf374zGY5KO1O+gmd4auWFIlizzB/L8hE9BeeuC8r4jUUqgJYcukAf7uotEg3v6YzGY16sX+AdWkzvqW2pZBa5aJvaw/tgrI6gp1NzAyOUSukglgRuYMdNzvjMZhgJ2ScXzJASRKtLSLdgRHUkmb98L3PMALtAmNtb32JiwkT6DHmMxqsz0yDLtUQuqtokw3UEkgdO8gSIw4R30qQ2mmhVfUyIPSwmPpjzGYVD+h+SCkNYb/56YAp8JptqbUxRhtsD3tuP+8ZjMZjW0BZxMv56LVZzKzpIlew+h29sacMrUQBTTUAWkOCeYrJjow+gkYzGYZirpDxbNVkY6XimRIBHSwMAesG/wAu2PM1xJrIvMsSegi4t+LobHHmMwIiz6S5FmZVGvy2CkQFmdmJmbcoxUuJ+Vm85Sp1BpphYBURKiQBHTU5J9B7yMxmKQJ5OlpzdJFH9PUEX5DG8eo7CLkDAdXhGnl1tqBJBGwMzEWEdzj3GYQp0ecH4XVWoNDQXQlgxm4iCDJPWIwOcu/P5hBdXhD2IOkmDaPQzvjMZh/RFO5UJOL1GSp3G3LYsf06yZOGPAaLVVZtVgQNN/a563IO2MxmAOxhTqAatAWWhpuGUCCTJGxECMA8Po1alWo9NjotAeCrRuCBEaZiRE4zGYPsDdI1zThnHms7q86VTlWZuCJmB6zOHOoaXmeliTcj2sNxcR+mMxmCZO+iX+olVShSHmued2NhrMcvUQY/4wozeTVKlMrqLEks0wpgkGRubDf1xmMwrYUrH+V4hdtIW+242sZAsAAOmBKS1HqPFSCYBOkXW+wIsb49xmAyi4gbMl6NXy1ZizGJMb6bD0EfrgrL5lXoayPvAwDMo3jYX7k33icZjMAHsrma89nYgPE/mXpbGYzGY1i0f//Z"/>
          <p:cNvSpPr>
            <a:spLocks noChangeAspect="1" noChangeArrowheads="1"/>
          </p:cNvSpPr>
          <p:nvPr/>
        </p:nvSpPr>
        <p:spPr bwMode="auto">
          <a:xfrm>
            <a:off x="63500" y="-842963"/>
            <a:ext cx="2619375" cy="1743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7" name="AutoShape 12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63500" y="-9509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8" name="AutoShape 14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215900" y="-7985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9" name="AutoShape 16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368300" y="-6461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0" name="AutoShape 18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520700" y="-4937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  <p:sp>
        <p:nvSpPr>
          <p:cNvPr id="11" name="AutoShape 20" descr="data:image/jpeg;base64,/9j/4AAQSkZJRgABAQAAAQABAAD/2wCEAAkGBhAPDxAPDxAPDw8PDw0QDRAPEA8OEBAPFBAVFRQQFRIXGyceFxkjGRQUHy8gIycpLjgtFR4yNzMqOiYrLikBCQoKDgwOGg8PFCwcHCQsKSwsKSwpLC0tKSwpLCkpKSkpKiwpKSwtKSwpKSwsKSwsLCwpLCksLCksLCwpLCwpLP/AABEIAM4AzgMBIgACEQEDEQH/xAAcAAADAAMBAQEAAAAAAAAAAAAAAQIEBQYDBwj/xAA8EAACAgEDAgUBBQQJBAMAAAABAgARAwQSIQUxBhMiQVFhIzJxgZEHFEKhM1JigrHB0eHwFXJzkiRTY//EABoBAAIDAQEAAAAAAAAAAAAAAAABAgMEBQb/xAAsEQACAgEDAwIFBAMAAAAAAAAAAQIRAxIhMQQiQVFhE8HR4fAygaGxFHGR/9oADAMBAAIRAxEAPwD6LUJVQqdc84RCMiFRgKIiVFGImoSoqgFCqIyqgRAREBLCxAR2FE1FKMUYAVkkSzJggYglxVKBqEYEERVKgIEaIqFSoqjAmoql7YoCJiMsiTUlYjYQqOEzF5NRSyIqjAmopdRQESB7QIjgYwJqEdTD1uppkwrk2Zsu44/TvOxKLsARXYgc/MTdDjHU6Rl3Bfn4jI5go5j8CE4/1/WRU9W9vwkgRp7A+STJIlmKMRMUqKoyIqiqVUVRjJiqXFAiK5NSqhUAJqFRwjEZ9RVLqKpnLyYVKqKMCYVHUDARMUuSRAKJmM2gHnjMfvDD5SkfDNvNj2Pb8vwmUZpumeITm1mq0jY1HkFWxZEYuHQ0Du9lIteB8kdxK5vuivzguxRuM36L5o3EVSqhUtKBOeYqlH8+PzkpkHPK+3G5b57cXC0iSVsREUvI3PP5A8cfMGWv940yLRERlVFGIw9+MagqCfNOAMy0aOMZDR+L3E/rMqpjDRVqHze5xLiBuxtDFqr5szKkYeSeRU0vZEVCXUVSwqJiqURCMCailRQEbCKVFM5eKBEdQgBNQIjqFQAkiKWRFUYiKmr0vSsWPWajOpfzcqY960dhBCkPfYm1P/Km2ImnfxJjXWjQlW3uikONpQP5ZcL3vlb+OQBKcrqUX7mnAm4zS9P6NrU0vX/Eq6VWCKM2YAWhYqmOxa+aQCbI5CAWRz6RzNl1TW+RhyZRtLKpOMPZUvtO3dXNcX+X1nyTWanUtuy6nLlyLZC4ASRnYoUL7A1C2QXzyVcdhK8+fR2rku6Tpfid8uEY3ibxfq8rkNndRjK+lCceJXAG4BAfvbtw53HuOPbjseZL3DGvsfui/vX3PvXvNlqc3qRCcb7GxuuQUfV5Sh1AHGyx+oM8TiUEGu1BjwW23yPi/f8AOZNXqdlY0lsje6DxHrdIi5MWpYozKPLLefjBIv1YnHf521zzPpHhP9omDWlcWUDDqWoKm4nHlP8A+THkN/Ybn4LT5Bp8RZXZU3DHbPtVQwUhrBJ9R9IvaCf5ieYxgtuRhwF+6Nyciyp7WP0r5lkMriZ8nTRyf7P0ZUxupdQXT4nzOGZcYsqn3mN0FH1JIH5zlfAfjA6gLpc7XnC/ZOxJOVVB4JP3nAH3uCQDfKkt0XX9CudFwMcijI4O7H/C2M7kJPceoA39Jt+KnDUjjf48o5VCX4vUXQOqNq9Mmdk8o5C/o3bwAGIvdXINTYzy0ekXDjTEgpcaKij6AVPYy2CqKRTllrm5EmFSoqkyomoSjFUYE1ERKhUBGdUVSopns0ChHCowJqEdQIgIUUcIwFU5XrubHp9bhzHCru2IuSHHmVjLYzSn4RrJ7emvedWJpvFPQTq8BVG2Z8V5NM90Bkqtp+FYek/kfaZ+ohKcO3lbo1dLkjjyd/D2f7mP4m1d6dGRDkxsrOwBCtt21fPHFm/j8uOT62MB0b6oJe3DuOEujurEgFcldqsKeAPTVUCJs/BT6kafMmoxsEXKrYw9DaxYpmxc9vWq/wDs3e5ptexxC1XeHBxleFXd5m/fe2z6HYgGzx3+eTPJqyW/Y7uLEoQ0xeyPmrI7MSxsm62+lQDfCge1Hj8ZsdN4eyOA4fApdVby2LkgV3P4/wC3tNjrtAnmBgjKlpuVSqkpt5aroe3v7fWYf7mCren+tW4AN343Gu9FRf8ArLtZZpv2MnoWrXTDMmdlx7GXNtYgOd2P1KP65G0UBfeavFos4Hpx5GokkIpYAkF9vPegfaZ6u2PFmKI2TCcXlZHfFsGAKWG0V/SAb27AVQv4mXtyrkyL5uSw5U0QO1Ua5UcEdo5NLkrjF3sYGj6icToy5AHDoyuvHlsCfvAkHG4Pt8Eg+xn17oHiR9VnyYmxBAmHHkBW6omuSaq9xNe3bkgz5NrdK2VvMZf6U0CAKdlCox23YFiySKu/xn1b9neA/unr5zIW0+Riba8VHYT71uH6y7BvJJccmbrUljcmt+P+nSVCpVQqdQ86TURlQqOxEQlVERABRSqhUYjNqBlVAiZjQRCpVRVGImBlERVABAf5xVKmPq9QyAbMb5WYkALtAXi9zMeFH68+0LoaV7Hrf/P8o3HP69veaTNp9dmxZELY9Mz4yFZMrOUY7gaZUDUKHO4n1WO1HXdK8KazGu3Nrmc7gecutygIFIOMA5EriiGvgjsakXJ+hasca3mv5Nj4hyPgRtSinLiAH79jBtvJFfbpzW5QOb4IUH2M5XqeFeCCrJkON96HeHVgpTMnN8qK/keZs28JdQ89so6hv3I4QO+rXY7j1bQGpee3PHHHHOq6JqcuXHn0+qw5HTAzEn0jNhYFt+yxR5Unb2oHsBxzOph3XVHY6SdQrUpUczkwVYNuw5ZjZ9Q4YEj24mA6N3YjfTMxJr7i889iTRoD+sPy6XqPh7Nj9YY505rYCuQIOCpx80ABztvkXOV6tl3q6qoAKubsD1WSe/bnmvxlEHbo3+LN1psq4unBsoFHCwCHkN5u7YlfXcL/AD+s1yjaSMoZmFjIXsk5CpAc37+/6/Ezer6+tNiwqBuz4tO3AH2WL0turvZK0v4E+0wdJibI+3Gj5na9qY1bLkLUbZlHN/e5NCXSTeyKoOk2zKQbRtU+pg6geo8ZAFO0D+ImhVew+efrHhrpZ0umxYmHrNvmrn7VzbD61wv92cd4a0ml0T+drM6Nq1YkYMO/Vfu713yHECPM9gCQAfezY2x63m6i+bSYcWXTJi2DNkZ0DkMTeMshPlGqNAljZ7DvqwRWPl2zm9ZN5dkqit7OhydSUZ104DNkYMzbR6caixbMeByKoczLms8O+Hk0WLylYvbu5YoqAFq4VRdDge5J7m5tam+LdbnImop9vBFQqVUUkQomFSqiqMiTCo4QsDOhUcKmc0E1CVFGIVRSoqgBNQqVUKgIiopdTz1GZcal3YIiC2ZuwHz9Y7Gk3wMj2/2mh6zpMmHKNUpcqUoLWMYsecKRiytu52Wf4bN/905rr3iPU532YnyaZAxCpiDec44A3MBuN/AoC/ernjptPjwG9VlGPM2HEceDNqMuTN5rMWZhiG4qGWquiSPYLc5+XNHLF6E3Xn7nWw9HPBJObSvwZvUs+THn9TCjyKHpBIv09wOT2H6znvFOpQoz5MWPI/F2CCw9wzLyeL950PUNIXwHUABgCGYWNyu3HA+GI9vecf1xzkxqALLs3bjnYSBz+E5UIvXbOumtOxt+lafTWub92xZQSjMH3OrLwObugBXYV6RxOmzaLVZn8pcPl6RkIdNqaLBzx90faZCfqKnJeF7YBNrMUs5BW4BOCWP0G4VOl6l4/KYiyjEjgNW8ZMzZD7bcShCq37vQ4qj3nRwNbxlI5/VRm6cI/Yrpn7NcOMq2oyPlCmxgx1g034FR6nHzyoPIInXYNOqKFRVRVHCooRR+Q4+J8hfxt1Mqv25G8nZsTDjoA37Ib7e54qeml8edQx/e1Aykn+PHp8jfQUACB+H1m2M8cODFLps+X9UrPr1Qqa3w91Y6rTrkZDif7uRLJAYfxKTyVYcgnn2PIM2U0xkmrRzpwcXpfJNQIlVFUkVk1CpVRVACSIpVQjEZ1RVKhM5eTUVSof8AP5wAioyJVRVHYE1FLqKoWIkicF17xOz9QxYMP/yMSNiXysRX7TUsTZL+4UcXwB6j7XOj6p1Euy4UD+VkvG2THYd3YcIjA+gVZLcfQ+8fRvDGLTZHzAFsrqqgnaFxpQtEAAHNC279h24lUu/bx5+htxVh75LfwvmYHiXVroMW7CmManUOwORVG9RVu6g80tgAdhYPtR5jw94bfN9oig48hyjNkc7tzMpt/l33AEc9xZI7Hcf9Wx6vqOfS5sZIbfpcCmuyW2RyQeCSGb+4gnarjUAAABQAAAAFAHYADsBKfhLJLf8ASvBolneDGo13y3s57rXS1y5fKAVBkTzHyM6h1HmbcpCk8jyw1leR8+rj5j1PpmRCgTLiPClVO5ThZiAxBex/WoNyN/JNXPpXiV3y+fh06bNSmNAM+VCVXAayOqsTtG4lFq1J9XfbzwOg6jpc+oGLMHbDuL5s43B8lMQy7QfQotT6QT6WruJnnjqfbwa8OSXw7fNGw8O9J1GPTanVZHVEdhh2ojZPMNoGbkAFd+1B9d19hNy3g3LqcIQHHp8bbMgdl83KxYAlvLAADGz3N37e06DrZ0+HRhN4wYCMGPCcTKgUbg6bH9uE4N/nNnokC4sYU7lCIFaySRtFEk8kke9Ca4YIp2c/L1c3G1tuc3oP2b6DEqrkR9Tt7fvD2l3/APUm1efijM7rXRdKukz1ptMox4MrLtw4kK7F3ABgAR2rv7zeVPHWabzcb4r2jIj4yaug6lSa9zz/ACmjSvQxrLNyTbOC8KeK2za5FUAY9QmZADZJdUOVT39lV/8A2/OfQKnzrwn4cfSlM+obZ5bWtKMuPdRQ7aNqxUEH/wAh+Kn0VBx3J4FEgDj9BKendLT6GjrorWpLyEVSoVNVnPJqKUREYxCqEIRgZ0I6hUz2XkwEcKgAoRzG1msXEpY2aBIVaLH8P9YDSbdIer1S4sb5XNIis7Hk8KCTVdz9Pmh7z53rfEus6jmGHSYimNPtNu6mZRyDnccKvHCDufmdrm0B1eMrnUqjAXjNWrcH8Q3bn8ePeZmh6Xh06lMONMSEglUUKCdoWzXc0BzE02aIShiT2uX8L6sNNpiFBYhnoeoDaAOOFHsP5z2YfFfnwPxlzX9Zd/LOPH/SZFOygDQG3cTZHsa/ODdIpinkmvc4vpOzS9RTPrCMR1xz/uQybR9q2RQbCisfDUPkuefnsuo9c0umXdn1GDCKJG/KosDvSgkn8p8X/ajrGfVPhfLuOlC4F27Su4IuQ42Wty85H9XqvbXtxoMWd9JpPssoTJl2PlTyh5gx1VNlBICM20jGQT9krGuLqhOoL1/GdLJ06yyts+ida8d6PMWw49SBj1GV8buceoRseMrS5NpAFEnGvJtVxMf4ufmmk1a7i+MbBfpT+EcemgKq/wDGaRcx3bgdvAvnv+v+E6LwNpEz9Q0uLMQuPK/lZS1D0bWbaGPYtwl/2vYx/CL9WlWd74VXNr2TTXkyaIbMmoXIrqiKNwQLvHdwWAC2PRuvjn6uq1/yv5Qx4wqqoFKqhVXmlAHCi/wH6Ry2KpHHzZfiPikIiQ9Vzz9O9/Svf8J6VEf9fqfwr3kyg5bDoMiPnOTdlQZcmTHi3KNjrkGfGtD01sFc8D6++z6F1fDqUbyARjxsFHxtKhlIonijXNcqe9TTdS61lw9Sw6chRiznTud3ra3GTCLogffCmu1Gp5+F+k5NP1DUKq1p2TeG3blO57RQR/ECzg38Gu0zrtlfv9zpZFrx780mv6Z2MVSqimk5ZMKlVEY7AkiFSqiqOxGbUKjqEzl4qilRQA12q15Yvh0+1syj1MwLYsLEAgZK96N7Rz+HeLpnR/JBbJkfPmYk5MuT+IkAelBwiiuAP5zYhY6jsm5bUiagBHCoECanO9a8R+RrNPhXEubIw5A++N7hVXtyCVv+7c6MicTouk5snWM+bJtKYXYqTY3Apsxqo+gsk/I+shLekaenSTlN+EW/7LNFlOpy5Wz5sur80+ZkZQcTMxYMiIFBpmH3ibCgdp8t/aNq0XJ/0/TNj/d9O7FxiTIN+o/idnd3bLtBZN27uH455/Q+P2/7hPzr4q6cX6hmKtjZnfkYNzhTurYDZBcmidprc5C9ouGaOnm5Jts5DT6UMBXy9n4qrv8Al+s+ufsw/Z39mNdlcociH90CojMpJVhqQXsWCKArtd96i8HfsuDZt+swEadcO3a7Mhy52sMcdEMuNewfuxG5TRFfVtLpUxImPGoTHjVURV7KiqAqj8AAJKNi6jPS0x5LqKpUJYc0moiJdSSD7c/r/lCxHK9Z8Pvm6hpM6uyrjI80sAOEc5EXGL4J2kHjtzz3m80zO2TJuC7VKDGQ1/w+rj2HYV/Z7CeJ1nl+Y+Uja+RceAAEs5obQqXyS1njn5+nv0nQHDj2u2/I75MmVqoF3N0B7ADao+iytLe/z0NmWTUNL8JL5v6GVUKlVCpcYSKhUqEBE1FKIhUYGXUKllZNTOaqFFKqFRkaJqEqoVAKJgfb/nvKqIwHRBMx9NmVydpsAtRNkk36jZ78muJkuaBPwCf0mF0jMuTDjyKPRkUZE5vhub+h/wBYeSSdY3+xmTm9B4E02HWZdYLZmyb8OMqi48BIH3aFnmyL7X71c6WEK8kYzcU0vJNQjqFSZWSIRmEAJqa/rOTL5fl6cKc2SlTcwCqDw2Qgm2Cg2R/j2OxImDoOmeWz5MjnNmyEg5CoQLj3EriRR91B+pPJPYBMlCk7ZeDp6KMVgO+Fax5HALglaZgf4SwHNfNdpk1HCNEW292KKOOpIgTUVSooBQoqlQjEZ5WTtnsRIImWze40RUVSpJkitiqKO4oxAYjCEZFkZVtSPkEfqJgeH1T9004x7tgw4gu47moKALPzxNjPDRaFMCDHiXYgLkLZNFmLGrJoWTx25riA77Wvf6ntUKjqAgQomEcKjEKKURAiAiaiqVUUYEwqVUCI7ERUJREUAFCMiKoxChHCoCo2RkNPcrIKzImdWcGeBEmerCSVliZnlE8zFU9dke2OyOk8YT1KyGWFicSQIRgRRkRVCo4oxCqFRwgIVQMcIComEcUYqEYVHCAiTCo4RiJilkRQAmFSqiqMD//Z"/>
          <p:cNvSpPr>
            <a:spLocks noChangeAspect="1" noChangeArrowheads="1"/>
          </p:cNvSpPr>
          <p:nvPr/>
        </p:nvSpPr>
        <p:spPr bwMode="auto">
          <a:xfrm>
            <a:off x="673100" y="-341313"/>
            <a:ext cx="1962150" cy="19621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14724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Trojlaločnatci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t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rilobité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asi 		4 000 druhů</a:t>
            </a: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plovoucí</a:t>
            </a:r>
          </a:p>
          <a:p>
            <a:pPr marL="0" indent="0">
              <a:buNone/>
            </a:pPr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hrabavé – u dna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velikost 	5 mm - 70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cm</a:t>
            </a:r>
          </a:p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průměr	3 cm -  12 cm 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153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charakteristika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1519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ymřelí vodní členovci</a:t>
            </a:r>
          </a:p>
          <a:p>
            <a:pPr marL="0" indent="0"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rozšíření -	 prvohorní moře </a:t>
            </a:r>
          </a:p>
          <a:p>
            <a:pPr marL="0" indent="0"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d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nes -  zkameněliny</a:t>
            </a:r>
          </a:p>
          <a:p>
            <a:pPr marL="0" indent="0">
              <a:buNone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světové naleziště zkamenělin trilobitů 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oblast </a:t>
            </a:r>
            <a:r>
              <a:rPr lang="cs-CZ" sz="2800" i="1" dirty="0" err="1" smtClean="0">
                <a:latin typeface="Arial" pitchFamily="34" charset="0"/>
                <a:cs typeface="Arial" pitchFamily="34" charset="0"/>
              </a:rPr>
              <a:t>Barrandienu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jižně od Prahy, </a:t>
            </a: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pojmenovaná </a:t>
            </a:r>
          </a:p>
          <a:p>
            <a:pPr marL="0" indent="0">
              <a:buNone/>
            </a:pPr>
            <a:r>
              <a:rPr lang="cs-CZ" sz="2800" i="1" dirty="0" smtClean="0">
                <a:latin typeface="Arial" pitchFamily="34" charset="0"/>
                <a:cs typeface="Arial" pitchFamily="34" charset="0"/>
              </a:rPr>
              <a:t>po francouzském paleontologovi Joachimu </a:t>
            </a:r>
            <a:r>
              <a:rPr lang="cs-CZ" i="1" dirty="0" err="1" smtClean="0">
                <a:latin typeface="Arial" pitchFamily="34" charset="0"/>
                <a:cs typeface="Arial" pitchFamily="34" charset="0"/>
              </a:rPr>
              <a:t>Barrandovi</a:t>
            </a:r>
            <a:r>
              <a:rPr lang="cs-CZ" i="1" dirty="0" smtClean="0">
                <a:latin typeface="Arial" pitchFamily="34" charset="0"/>
                <a:cs typeface="Arial" pitchFamily="34" charset="0"/>
              </a:rPr>
              <a:t> .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endParaRPr lang="cs-CZ" sz="1800" dirty="0">
              <a:latin typeface="Arial" pitchFamily="34" charset="0"/>
              <a:cs typeface="Arial" pitchFamily="34" charset="0"/>
            </a:endParaRPr>
          </a:p>
          <a:p>
            <a:pPr>
              <a:buFont typeface="Wingdings" pitchFamily="2" charset="2"/>
              <a:buChar char="§"/>
            </a:pP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pPr>
              <a:buFont typeface="Wingdings" pitchFamily="2" charset="2"/>
              <a:buChar char="§"/>
            </a:pPr>
            <a:endParaRPr lang="cs-CZ" sz="1800" dirty="0" smtClean="0"/>
          </a:p>
          <a:p>
            <a:pPr>
              <a:buFont typeface="Wingdings" pitchFamily="2" charset="2"/>
              <a:buChar char="§"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6811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tělo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95536" y="1268760"/>
            <a:ext cx="4191000" cy="568863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hlava + článkovaný trup</a:t>
            </a:r>
          </a:p>
          <a:p>
            <a:pPr marL="0" indent="0">
              <a:buNone/>
            </a:pPr>
            <a:r>
              <a:rPr lang="cs-CZ" sz="8000" dirty="0">
                <a:latin typeface="Arial" pitchFamily="34" charset="0"/>
                <a:cs typeface="Arial" pitchFamily="34" charset="0"/>
              </a:rPr>
              <a:t>	</a:t>
            </a:r>
            <a:r>
              <a:rPr lang="cs-CZ" sz="8000" dirty="0" smtClean="0">
                <a:latin typeface="Arial" pitchFamily="34" charset="0"/>
                <a:cs typeface="Arial" pitchFamily="34" charset="0"/>
              </a:rPr>
              <a:t> ( hruď a zadeček )</a:t>
            </a:r>
          </a:p>
          <a:p>
            <a:pPr marL="0" indent="0">
              <a:buNone/>
            </a:pPr>
            <a:endParaRPr lang="cs-CZ" sz="8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hřbetní strana –2 podélné rýhy → </a:t>
            </a:r>
          </a:p>
          <a:p>
            <a:pPr marL="0" indent="0">
              <a:buNone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3 laloky </a:t>
            </a:r>
          </a:p>
          <a:p>
            <a:pPr marL="0" indent="0">
              <a:buNone/>
            </a:pPr>
            <a:endParaRPr lang="cs-CZ" sz="8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tělní články </a:t>
            </a:r>
          </a:p>
          <a:p>
            <a:pPr>
              <a:buFont typeface="Arial" pitchFamily="34" charset="0"/>
              <a:buChar char="•"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stejné</a:t>
            </a:r>
          </a:p>
          <a:p>
            <a:pPr>
              <a:buFont typeface="Arial" pitchFamily="34" charset="0"/>
              <a:buChar char="•"/>
            </a:pPr>
            <a:r>
              <a:rPr lang="cs-CZ" sz="8000" dirty="0" err="1" smtClean="0">
                <a:latin typeface="Arial" pitchFamily="34" charset="0"/>
                <a:cs typeface="Arial" pitchFamily="34" charset="0"/>
              </a:rPr>
              <a:t>dvouvětevné</a:t>
            </a:r>
            <a:r>
              <a:rPr lang="cs-CZ" sz="8000" dirty="0" smtClean="0">
                <a:latin typeface="Arial" pitchFamily="34" charset="0"/>
                <a:cs typeface="Arial" pitchFamily="34" charset="0"/>
              </a:rPr>
              <a:t> končetiny</a:t>
            </a:r>
          </a:p>
          <a:p>
            <a:pPr marL="0" indent="0">
              <a:buNone/>
            </a:pPr>
            <a:r>
              <a:rPr lang="cs-CZ" sz="8000" i="1" dirty="0" smtClean="0">
                <a:latin typeface="Arial" pitchFamily="34" charset="0"/>
                <a:cs typeface="Arial" pitchFamily="34" charset="0"/>
              </a:rPr>
              <a:t>vnitřní, silnější větev </a:t>
            </a:r>
            <a:r>
              <a:rPr lang="cs-CZ" sz="8000" dirty="0" smtClean="0">
                <a:latin typeface="Arial" pitchFamily="34" charset="0"/>
                <a:cs typeface="Arial" pitchFamily="34" charset="0"/>
              </a:rPr>
              <a:t>→  funkce pohybová</a:t>
            </a:r>
          </a:p>
          <a:p>
            <a:pPr marL="0" indent="0">
              <a:buNone/>
            </a:pPr>
            <a:endParaRPr lang="cs-CZ" sz="8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8000" i="1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8000" i="1" dirty="0" smtClean="0">
                <a:latin typeface="Arial" pitchFamily="34" charset="0"/>
                <a:cs typeface="Arial" pitchFamily="34" charset="0"/>
              </a:rPr>
              <a:t>labší, vedlejší větev </a:t>
            </a:r>
            <a:r>
              <a:rPr lang="cs-CZ" sz="8000" dirty="0" smtClean="0">
                <a:latin typeface="Arial" pitchFamily="34" charset="0"/>
                <a:cs typeface="Arial" pitchFamily="34" charset="0"/>
              </a:rPr>
              <a:t>→</a:t>
            </a:r>
          </a:p>
          <a:p>
            <a:pPr marL="0" indent="0">
              <a:buNone/>
            </a:pPr>
            <a:r>
              <a:rPr lang="cs-CZ" sz="8000" dirty="0" smtClean="0">
                <a:latin typeface="Arial" pitchFamily="34" charset="0"/>
                <a:cs typeface="Arial" pitchFamily="34" charset="0"/>
              </a:rPr>
              <a:t>funkce dýchací, žaberní lupínky</a:t>
            </a:r>
          </a:p>
          <a:p>
            <a:pPr marL="0" indent="0">
              <a:buNone/>
            </a:pPr>
            <a:endParaRPr lang="cs-CZ" sz="8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80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8000" dirty="0" smtClean="0">
                <a:latin typeface="Arial" pitchFamily="34" charset="0"/>
                <a:cs typeface="Arial" pitchFamily="34" charset="0"/>
              </a:rPr>
              <a:t>rvní pár → tykadla</a:t>
            </a: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sz="96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cs-CZ" sz="9600" dirty="0" smtClean="0">
                <a:latin typeface="Arial" pitchFamily="34" charset="0"/>
                <a:cs typeface="Arial" pitchFamily="34" charset="0"/>
              </a:rPr>
              <a:t>	</a:t>
            </a:r>
          </a:p>
          <a:p>
            <a:pPr marL="0" indent="0">
              <a:buNone/>
            </a:pPr>
            <a:endParaRPr lang="cs-CZ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282" y="2093521"/>
            <a:ext cx="1872208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916832"/>
            <a:ext cx="2190750" cy="1872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4437112"/>
            <a:ext cx="228600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155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900" dirty="0">
                <a:hlinkClick r:id="rId2"/>
              </a:rPr>
              <a:t>http://www.google.cz/search?hl=cs&amp;cp=6&amp;gs_id=m&amp;xhr=t&amp;q=trilobit&amp;bav=on.2,or.r_gc.r_pw.r_qf.&amp;</a:t>
            </a:r>
            <a:r>
              <a:rPr lang="cs-CZ" sz="900" dirty="0" smtClean="0">
                <a:hlinkClick r:id="rId2"/>
              </a:rPr>
              <a:t>bpcl=38897761&amp;biw=1366&amp;bih=673&amp;wrapid=tljp1354097522193010&amp;um=1&amp;ie=UTF-8&amp;tbm=isch&amp;source=og&amp;sa=N&amp;tab=wi&amp;ei=IeW1UNGiPITg4QSijID4AQ</a:t>
            </a:r>
            <a:endParaRPr lang="cs-CZ" sz="900" dirty="0" smtClean="0"/>
          </a:p>
          <a:p>
            <a:r>
              <a:rPr lang="cs-CZ" sz="900" dirty="0">
                <a:hlinkClick r:id="rId2"/>
              </a:rPr>
              <a:t>http://www.google.cz/search?hl=cs&amp;cp=6&amp;gs_id=m&amp;xhr=t&amp;q=trilobit&amp;bav=on.2,or.r_gc.r_pw.r_qf.&amp;</a:t>
            </a:r>
            <a:r>
              <a:rPr lang="cs-CZ" sz="900" dirty="0" smtClean="0">
                <a:hlinkClick r:id="rId2"/>
              </a:rPr>
              <a:t>bpcl=38897761&amp;biw=1366&amp;bih=673&amp;wrapid=tljp1354097522193010&amp;um=1&amp;ie=UTF-8&amp;tbm=isch&amp;source=og&amp;sa=N&amp;tab=wi&amp;ei=IeW1UNGiPITg4QSijID4AQ</a:t>
            </a:r>
            <a:endParaRPr lang="cs-CZ" sz="900" dirty="0" smtClean="0"/>
          </a:p>
          <a:p>
            <a:r>
              <a:rPr lang="cs-CZ" sz="900" dirty="0"/>
              <a:t>http://www.google.cz/search?hl=cs&amp;cp=6&amp;gs_id=m&amp;xhr=t&amp;q=trilobit&amp;bav=on.2,or.r_gc.r_pw.r_qf.&amp;bpcl=38897761&amp;biw=1366&amp;bih=673&amp;wrapid=tljp1354097522193010&amp;um=1&amp;ie=UTF-8&amp;tbm=isch&amp;source=og&amp;sa=N&amp;tab=wi&amp;ei=IeW1UNGiPITg4QSijID4AQ</a:t>
            </a:r>
          </a:p>
        </p:txBody>
      </p:sp>
    </p:spTree>
    <p:extLst>
      <p:ext uri="{BB962C8B-B14F-4D97-AF65-F5344CB8AC3E}">
        <p14:creationId xmlns:p14="http://schemas.microsoft.com/office/powerpoint/2010/main" val="317999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682</TotalTime>
  <Words>59</Words>
  <Application>Microsoft Office PowerPoint</Application>
  <PresentationFormat>Předvádění na obrazovce (4:3)</PresentationFormat>
  <Paragraphs>102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Cesta</vt:lpstr>
      <vt:lpstr>trojlaločnatci</vt:lpstr>
      <vt:lpstr>Trojlaločnatci</vt:lpstr>
      <vt:lpstr>Zařazení</vt:lpstr>
      <vt:lpstr>Trojlaločnatci</vt:lpstr>
      <vt:lpstr>charakteristika</vt:lpstr>
      <vt:lpstr>tělo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Kamila Černá</dc:creator>
  <cp:lastModifiedBy>Kamila Černá</cp:lastModifiedBy>
  <cp:revision>83</cp:revision>
  <dcterms:created xsi:type="dcterms:W3CDTF">2012-10-08T12:35:50Z</dcterms:created>
  <dcterms:modified xsi:type="dcterms:W3CDTF">2012-11-28T10:32:02Z</dcterms:modified>
</cp:coreProperties>
</file>