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3" r:id="rId7"/>
    <p:sldId id="265" r:id="rId8"/>
    <p:sldId id="261" r:id="rId9"/>
    <p:sldId id="262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C7509D-A0FC-4E17-96C3-3C931E34C1E9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2E3AA5-1BC2-484A-97C9-7567C70E767C}">
      <dgm:prSet phldrT="[Text]"/>
      <dgm:spPr/>
      <dgm:t>
        <a:bodyPr/>
        <a:lstStyle/>
        <a:p>
          <a:r>
            <a:rPr lang="cs-CZ" dirty="0" smtClean="0"/>
            <a:t>Rozlišujte!</a:t>
          </a:r>
          <a:endParaRPr lang="cs-CZ" dirty="0"/>
        </a:p>
      </dgm:t>
    </dgm:pt>
    <dgm:pt modelId="{E5D25ECD-7334-40EA-85A5-D66A16585E95}" type="parTrans" cxnId="{3B1357B5-19DD-4E18-9049-9DB4851C1D43}">
      <dgm:prSet/>
      <dgm:spPr/>
      <dgm:t>
        <a:bodyPr/>
        <a:lstStyle/>
        <a:p>
          <a:endParaRPr lang="cs-CZ"/>
        </a:p>
      </dgm:t>
    </dgm:pt>
    <dgm:pt modelId="{E45DE6C5-6A0B-455A-834E-977A86C51D62}" type="sibTrans" cxnId="{3B1357B5-19DD-4E18-9049-9DB4851C1D43}">
      <dgm:prSet/>
      <dgm:spPr/>
      <dgm:t>
        <a:bodyPr/>
        <a:lstStyle/>
        <a:p>
          <a:endParaRPr lang="cs-CZ"/>
        </a:p>
      </dgm:t>
    </dgm:pt>
    <dgm:pt modelId="{22FD0ECF-D11B-4F6E-9CDD-924D5B24FD2F}">
      <dgm:prSet phldrT="[Text]"/>
      <dgm:spPr/>
      <dgm:t>
        <a:bodyPr/>
        <a:lstStyle/>
        <a:p>
          <a:r>
            <a:rPr lang="cs-CZ" dirty="0" smtClean="0"/>
            <a:t>Lysá (holá)</a:t>
          </a:r>
          <a:endParaRPr lang="cs-CZ" dirty="0"/>
        </a:p>
      </dgm:t>
    </dgm:pt>
    <dgm:pt modelId="{7B1D4507-3DE3-4F17-9C05-3BE1C43249D0}" type="parTrans" cxnId="{B10C726E-13BF-4FEC-84C2-AED9BE93607D}">
      <dgm:prSet/>
      <dgm:spPr/>
      <dgm:t>
        <a:bodyPr/>
        <a:lstStyle/>
        <a:p>
          <a:endParaRPr lang="cs-CZ"/>
        </a:p>
      </dgm:t>
    </dgm:pt>
    <dgm:pt modelId="{1B940E3A-DC5E-4C9B-AB9A-92359D685D95}" type="sibTrans" cxnId="{B10C726E-13BF-4FEC-84C2-AED9BE93607D}">
      <dgm:prSet/>
      <dgm:spPr/>
      <dgm:t>
        <a:bodyPr/>
        <a:lstStyle/>
        <a:p>
          <a:endParaRPr lang="cs-CZ"/>
        </a:p>
      </dgm:t>
    </dgm:pt>
    <dgm:pt modelId="{70914E2B-4DE5-4BFF-B98E-04000DADDC18}">
      <dgm:prSet phldrT="[Text]"/>
      <dgm:spPr/>
      <dgm:t>
        <a:bodyPr/>
        <a:lstStyle/>
        <a:p>
          <a:r>
            <a:rPr lang="cs-CZ" dirty="0" smtClean="0"/>
            <a:t>Líska (keř, rostou zde lískové oříšky)</a:t>
          </a:r>
          <a:endParaRPr lang="cs-CZ" dirty="0"/>
        </a:p>
      </dgm:t>
    </dgm:pt>
    <dgm:pt modelId="{F690DB2E-9167-4FDF-832D-265411C01CB5}" type="parTrans" cxnId="{EBF4F943-9632-4D16-985C-1442706AC89B}">
      <dgm:prSet/>
      <dgm:spPr/>
      <dgm:t>
        <a:bodyPr/>
        <a:lstStyle/>
        <a:p>
          <a:endParaRPr lang="cs-CZ"/>
        </a:p>
      </dgm:t>
    </dgm:pt>
    <dgm:pt modelId="{54B42426-035C-4E45-97A3-013F685DC901}" type="sibTrans" cxnId="{EBF4F943-9632-4D16-985C-1442706AC89B}">
      <dgm:prSet/>
      <dgm:spPr/>
      <dgm:t>
        <a:bodyPr/>
        <a:lstStyle/>
        <a:p>
          <a:endParaRPr lang="cs-CZ"/>
        </a:p>
      </dgm:t>
    </dgm:pt>
    <dgm:pt modelId="{C608C1F6-0569-4E62-9708-4DE15F16D66E}">
      <dgm:prSet phldrT="[Text]"/>
      <dgm:spPr/>
      <dgm:t>
        <a:bodyPr/>
        <a:lstStyle/>
        <a:p>
          <a:r>
            <a:rPr lang="cs-CZ" dirty="0" smtClean="0"/>
            <a:t>Lísá se (tulí se)</a:t>
          </a:r>
          <a:endParaRPr lang="cs-CZ" dirty="0"/>
        </a:p>
      </dgm:t>
    </dgm:pt>
    <dgm:pt modelId="{83D8FD71-D3D2-4527-8EA6-FE51232E1796}" type="parTrans" cxnId="{BBB04D2C-7797-416B-980E-6428B813DCDD}">
      <dgm:prSet/>
      <dgm:spPr/>
      <dgm:t>
        <a:bodyPr/>
        <a:lstStyle/>
        <a:p>
          <a:endParaRPr lang="cs-CZ"/>
        </a:p>
      </dgm:t>
    </dgm:pt>
    <dgm:pt modelId="{97D78529-70DC-48EC-A38E-0D78648C3A45}" type="sibTrans" cxnId="{BBB04D2C-7797-416B-980E-6428B813DCDD}">
      <dgm:prSet/>
      <dgm:spPr/>
      <dgm:t>
        <a:bodyPr/>
        <a:lstStyle/>
        <a:p>
          <a:endParaRPr lang="cs-CZ"/>
        </a:p>
      </dgm:t>
    </dgm:pt>
    <dgm:pt modelId="{0C839360-3DF0-41A3-8524-E2DD424DAC47}">
      <dgm:prSet phldrT="[Text]"/>
      <dgm:spPr/>
      <dgm:t>
        <a:bodyPr/>
        <a:lstStyle/>
        <a:p>
          <a:r>
            <a:rPr lang="cs-CZ" dirty="0" smtClean="0"/>
            <a:t>Lyska (pták s lysinkou)</a:t>
          </a:r>
          <a:endParaRPr lang="cs-CZ" dirty="0"/>
        </a:p>
      </dgm:t>
    </dgm:pt>
    <dgm:pt modelId="{61823D87-A1F8-44CD-8439-52A7FA3BEACE}" type="parTrans" cxnId="{0F9682E9-F377-4CD2-B96C-CF3F337819C7}">
      <dgm:prSet/>
      <dgm:spPr/>
      <dgm:t>
        <a:bodyPr/>
        <a:lstStyle/>
        <a:p>
          <a:endParaRPr lang="cs-CZ"/>
        </a:p>
      </dgm:t>
    </dgm:pt>
    <dgm:pt modelId="{F777B93A-0EB0-478D-B5A5-87627A495455}" type="sibTrans" cxnId="{0F9682E9-F377-4CD2-B96C-CF3F337819C7}">
      <dgm:prSet/>
      <dgm:spPr/>
      <dgm:t>
        <a:bodyPr/>
        <a:lstStyle/>
        <a:p>
          <a:endParaRPr lang="cs-CZ"/>
        </a:p>
      </dgm:t>
    </dgm:pt>
    <dgm:pt modelId="{9BC17976-059F-4D81-91A1-28967194A8E7}" type="pres">
      <dgm:prSet presAssocID="{E1C7509D-A0FC-4E17-96C3-3C931E34C1E9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095AF8C-CCAC-4327-9C0F-AB78D6BDB25E}" type="pres">
      <dgm:prSet presAssocID="{D12E3AA5-1BC2-484A-97C9-7567C70E767C}" presName="centerShape" presStyleLbl="node0" presStyleIdx="0" presStyleCnt="1" custScaleX="123906" custScaleY="122969"/>
      <dgm:spPr/>
      <dgm:t>
        <a:bodyPr/>
        <a:lstStyle/>
        <a:p>
          <a:endParaRPr lang="cs-CZ"/>
        </a:p>
      </dgm:t>
    </dgm:pt>
    <dgm:pt modelId="{C2FE13FF-B052-4F53-88F4-E40B2EAEFF19}" type="pres">
      <dgm:prSet presAssocID="{7B1D4507-3DE3-4F17-9C05-3BE1C43249D0}" presName="parTrans" presStyleLbl="sibTrans2D1" presStyleIdx="0" presStyleCnt="4"/>
      <dgm:spPr/>
      <dgm:t>
        <a:bodyPr/>
        <a:lstStyle/>
        <a:p>
          <a:endParaRPr lang="cs-CZ"/>
        </a:p>
      </dgm:t>
    </dgm:pt>
    <dgm:pt modelId="{DCA2B98F-13FE-4825-9C36-B06297A3E187}" type="pres">
      <dgm:prSet presAssocID="{7B1D4507-3DE3-4F17-9C05-3BE1C43249D0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31B50A31-4FDF-4A3B-9C1A-437F28F102BE}" type="pres">
      <dgm:prSet presAssocID="{22FD0ECF-D11B-4F6E-9CDD-924D5B24FD2F}" presName="node" presStyleLbl="node1" presStyleIdx="0" presStyleCnt="4" custRadScaleRad="100224" custRadScaleInc="11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A40203-695C-4B25-9823-393D8996819F}" type="pres">
      <dgm:prSet presAssocID="{F690DB2E-9167-4FDF-832D-265411C01CB5}" presName="parTrans" presStyleLbl="sibTrans2D1" presStyleIdx="1" presStyleCnt="4"/>
      <dgm:spPr/>
      <dgm:t>
        <a:bodyPr/>
        <a:lstStyle/>
        <a:p>
          <a:endParaRPr lang="cs-CZ"/>
        </a:p>
      </dgm:t>
    </dgm:pt>
    <dgm:pt modelId="{CDF1EB5C-A7EB-481E-8DBA-E33D9C9055A8}" type="pres">
      <dgm:prSet presAssocID="{F690DB2E-9167-4FDF-832D-265411C01CB5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7F7F1DBF-52C4-4C70-BB64-6FAC7B5912AE}" type="pres">
      <dgm:prSet presAssocID="{70914E2B-4DE5-4BFF-B98E-04000DADDC18}" presName="node" presStyleLbl="node1" presStyleIdx="1" presStyleCnt="4" custScaleX="161237" custScaleY="11809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68CE97-1D42-46F6-822C-F6294217ACE3}" type="pres">
      <dgm:prSet presAssocID="{83D8FD71-D3D2-4527-8EA6-FE51232E1796}" presName="parTrans" presStyleLbl="sibTrans2D1" presStyleIdx="2" presStyleCnt="4"/>
      <dgm:spPr/>
      <dgm:t>
        <a:bodyPr/>
        <a:lstStyle/>
        <a:p>
          <a:endParaRPr lang="cs-CZ"/>
        </a:p>
      </dgm:t>
    </dgm:pt>
    <dgm:pt modelId="{04843B02-4EA7-4018-8611-88EE96B838F7}" type="pres">
      <dgm:prSet presAssocID="{83D8FD71-D3D2-4527-8EA6-FE51232E1796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3B2E4E4B-33AF-4909-B275-59E8FA09D08F}" type="pres">
      <dgm:prSet presAssocID="{C608C1F6-0569-4E62-9708-4DE15F16D66E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614251-77F9-44E4-B33E-DD23292761C1}" type="pres">
      <dgm:prSet presAssocID="{61823D87-A1F8-44CD-8439-52A7FA3BEACE}" presName="parTrans" presStyleLbl="sibTrans2D1" presStyleIdx="3" presStyleCnt="4"/>
      <dgm:spPr/>
      <dgm:t>
        <a:bodyPr/>
        <a:lstStyle/>
        <a:p>
          <a:endParaRPr lang="cs-CZ"/>
        </a:p>
      </dgm:t>
    </dgm:pt>
    <dgm:pt modelId="{797E9BEC-203E-4369-81E8-E2A92F278483}" type="pres">
      <dgm:prSet presAssocID="{61823D87-A1F8-44CD-8439-52A7FA3BEACE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23372A33-D80D-44B6-B26B-AD361114CFA6}" type="pres">
      <dgm:prSet presAssocID="{0C839360-3DF0-41A3-8524-E2DD424DAC47}" presName="node" presStyleLbl="node1" presStyleIdx="3" presStyleCnt="4" custScaleX="133419" custScaleY="108428" custRadScaleRad="101214" custRadScaleInc="-3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DE59FF-6353-4AE0-9284-9D19D62193C7}" type="presOf" srcId="{E1C7509D-A0FC-4E17-96C3-3C931E34C1E9}" destId="{9BC17976-059F-4D81-91A1-28967194A8E7}" srcOrd="0" destOrd="0" presId="urn:microsoft.com/office/officeart/2005/8/layout/radial5"/>
    <dgm:cxn modelId="{BBB04D2C-7797-416B-980E-6428B813DCDD}" srcId="{D12E3AA5-1BC2-484A-97C9-7567C70E767C}" destId="{C608C1F6-0569-4E62-9708-4DE15F16D66E}" srcOrd="2" destOrd="0" parTransId="{83D8FD71-D3D2-4527-8EA6-FE51232E1796}" sibTransId="{97D78529-70DC-48EC-A38E-0D78648C3A45}"/>
    <dgm:cxn modelId="{B866197F-DEFA-45C9-80E3-A3C8A685BF69}" type="presOf" srcId="{0C839360-3DF0-41A3-8524-E2DD424DAC47}" destId="{23372A33-D80D-44B6-B26B-AD361114CFA6}" srcOrd="0" destOrd="0" presId="urn:microsoft.com/office/officeart/2005/8/layout/radial5"/>
    <dgm:cxn modelId="{F67BCD7E-84C9-46D1-95D1-6FD3EC3952DE}" type="presOf" srcId="{F690DB2E-9167-4FDF-832D-265411C01CB5}" destId="{CDF1EB5C-A7EB-481E-8DBA-E33D9C9055A8}" srcOrd="1" destOrd="0" presId="urn:microsoft.com/office/officeart/2005/8/layout/radial5"/>
    <dgm:cxn modelId="{E86DDDEC-0496-4EE8-83A3-8AA85CCB5522}" type="presOf" srcId="{83D8FD71-D3D2-4527-8EA6-FE51232E1796}" destId="{04843B02-4EA7-4018-8611-88EE96B838F7}" srcOrd="1" destOrd="0" presId="urn:microsoft.com/office/officeart/2005/8/layout/radial5"/>
    <dgm:cxn modelId="{9453AE86-2B57-4072-9F22-E3EAC977E50D}" type="presOf" srcId="{70914E2B-4DE5-4BFF-B98E-04000DADDC18}" destId="{7F7F1DBF-52C4-4C70-BB64-6FAC7B5912AE}" srcOrd="0" destOrd="0" presId="urn:microsoft.com/office/officeart/2005/8/layout/radial5"/>
    <dgm:cxn modelId="{5422B3AD-2EED-47D8-ADFC-D1AC8478963D}" type="presOf" srcId="{7B1D4507-3DE3-4F17-9C05-3BE1C43249D0}" destId="{C2FE13FF-B052-4F53-88F4-E40B2EAEFF19}" srcOrd="0" destOrd="0" presId="urn:microsoft.com/office/officeart/2005/8/layout/radial5"/>
    <dgm:cxn modelId="{4EE0DAB5-A0CA-4C7B-AFFB-C520890F36CE}" type="presOf" srcId="{61823D87-A1F8-44CD-8439-52A7FA3BEACE}" destId="{797E9BEC-203E-4369-81E8-E2A92F278483}" srcOrd="1" destOrd="0" presId="urn:microsoft.com/office/officeart/2005/8/layout/radial5"/>
    <dgm:cxn modelId="{B10C726E-13BF-4FEC-84C2-AED9BE93607D}" srcId="{D12E3AA5-1BC2-484A-97C9-7567C70E767C}" destId="{22FD0ECF-D11B-4F6E-9CDD-924D5B24FD2F}" srcOrd="0" destOrd="0" parTransId="{7B1D4507-3DE3-4F17-9C05-3BE1C43249D0}" sibTransId="{1B940E3A-DC5E-4C9B-AB9A-92359D685D95}"/>
    <dgm:cxn modelId="{E815AE78-EECF-441D-8635-23BAA9D70816}" type="presOf" srcId="{83D8FD71-D3D2-4527-8EA6-FE51232E1796}" destId="{7868CE97-1D42-46F6-822C-F6294217ACE3}" srcOrd="0" destOrd="0" presId="urn:microsoft.com/office/officeart/2005/8/layout/radial5"/>
    <dgm:cxn modelId="{5B605A1F-2796-46A9-975C-33F211DC655A}" type="presOf" srcId="{D12E3AA5-1BC2-484A-97C9-7567C70E767C}" destId="{9095AF8C-CCAC-4327-9C0F-AB78D6BDB25E}" srcOrd="0" destOrd="0" presId="urn:microsoft.com/office/officeart/2005/8/layout/radial5"/>
    <dgm:cxn modelId="{0F9682E9-F377-4CD2-B96C-CF3F337819C7}" srcId="{D12E3AA5-1BC2-484A-97C9-7567C70E767C}" destId="{0C839360-3DF0-41A3-8524-E2DD424DAC47}" srcOrd="3" destOrd="0" parTransId="{61823D87-A1F8-44CD-8439-52A7FA3BEACE}" sibTransId="{F777B93A-0EB0-478D-B5A5-87627A495455}"/>
    <dgm:cxn modelId="{9B97DFA0-3410-4E94-BD84-046CA9076124}" type="presOf" srcId="{C608C1F6-0569-4E62-9708-4DE15F16D66E}" destId="{3B2E4E4B-33AF-4909-B275-59E8FA09D08F}" srcOrd="0" destOrd="0" presId="urn:microsoft.com/office/officeart/2005/8/layout/radial5"/>
    <dgm:cxn modelId="{4D91D940-E8EE-40F1-A00D-B481DA32BB92}" type="presOf" srcId="{22FD0ECF-D11B-4F6E-9CDD-924D5B24FD2F}" destId="{31B50A31-4FDF-4A3B-9C1A-437F28F102BE}" srcOrd="0" destOrd="0" presId="urn:microsoft.com/office/officeart/2005/8/layout/radial5"/>
    <dgm:cxn modelId="{A6687C76-17E5-4CBD-9F26-54C53BE343F9}" type="presOf" srcId="{F690DB2E-9167-4FDF-832D-265411C01CB5}" destId="{36A40203-695C-4B25-9823-393D8996819F}" srcOrd="0" destOrd="0" presId="urn:microsoft.com/office/officeart/2005/8/layout/radial5"/>
    <dgm:cxn modelId="{423DA9BA-14EB-40B7-B17C-1C388966BC20}" type="presOf" srcId="{61823D87-A1F8-44CD-8439-52A7FA3BEACE}" destId="{DE614251-77F9-44E4-B33E-DD23292761C1}" srcOrd="0" destOrd="0" presId="urn:microsoft.com/office/officeart/2005/8/layout/radial5"/>
    <dgm:cxn modelId="{3B1357B5-19DD-4E18-9049-9DB4851C1D43}" srcId="{E1C7509D-A0FC-4E17-96C3-3C931E34C1E9}" destId="{D12E3AA5-1BC2-484A-97C9-7567C70E767C}" srcOrd="0" destOrd="0" parTransId="{E5D25ECD-7334-40EA-85A5-D66A16585E95}" sibTransId="{E45DE6C5-6A0B-455A-834E-977A86C51D62}"/>
    <dgm:cxn modelId="{81E65A20-B052-4244-8F20-D5CFDDD01D66}" type="presOf" srcId="{7B1D4507-3DE3-4F17-9C05-3BE1C43249D0}" destId="{DCA2B98F-13FE-4825-9C36-B06297A3E187}" srcOrd="1" destOrd="0" presId="urn:microsoft.com/office/officeart/2005/8/layout/radial5"/>
    <dgm:cxn modelId="{EBF4F943-9632-4D16-985C-1442706AC89B}" srcId="{D12E3AA5-1BC2-484A-97C9-7567C70E767C}" destId="{70914E2B-4DE5-4BFF-B98E-04000DADDC18}" srcOrd="1" destOrd="0" parTransId="{F690DB2E-9167-4FDF-832D-265411C01CB5}" sibTransId="{54B42426-035C-4E45-97A3-013F685DC901}"/>
    <dgm:cxn modelId="{74C10367-DF00-4434-B25F-96555591E4AF}" type="presParOf" srcId="{9BC17976-059F-4D81-91A1-28967194A8E7}" destId="{9095AF8C-CCAC-4327-9C0F-AB78D6BDB25E}" srcOrd="0" destOrd="0" presId="urn:microsoft.com/office/officeart/2005/8/layout/radial5"/>
    <dgm:cxn modelId="{D4F47DE2-A648-4A15-9DE0-43C8D6014C28}" type="presParOf" srcId="{9BC17976-059F-4D81-91A1-28967194A8E7}" destId="{C2FE13FF-B052-4F53-88F4-E40B2EAEFF19}" srcOrd="1" destOrd="0" presId="urn:microsoft.com/office/officeart/2005/8/layout/radial5"/>
    <dgm:cxn modelId="{FC4244D8-5A3F-43C7-8A97-CEC8DF13695F}" type="presParOf" srcId="{C2FE13FF-B052-4F53-88F4-E40B2EAEFF19}" destId="{DCA2B98F-13FE-4825-9C36-B06297A3E187}" srcOrd="0" destOrd="0" presId="urn:microsoft.com/office/officeart/2005/8/layout/radial5"/>
    <dgm:cxn modelId="{BCE19F8B-999C-4927-B10C-84D4C193A7DA}" type="presParOf" srcId="{9BC17976-059F-4D81-91A1-28967194A8E7}" destId="{31B50A31-4FDF-4A3B-9C1A-437F28F102BE}" srcOrd="2" destOrd="0" presId="urn:microsoft.com/office/officeart/2005/8/layout/radial5"/>
    <dgm:cxn modelId="{9C24B198-0A57-443A-B2ED-1C0D4C43374B}" type="presParOf" srcId="{9BC17976-059F-4D81-91A1-28967194A8E7}" destId="{36A40203-695C-4B25-9823-393D8996819F}" srcOrd="3" destOrd="0" presId="urn:microsoft.com/office/officeart/2005/8/layout/radial5"/>
    <dgm:cxn modelId="{374D490E-6773-4551-9AEF-91DB1D4F9BB4}" type="presParOf" srcId="{36A40203-695C-4B25-9823-393D8996819F}" destId="{CDF1EB5C-A7EB-481E-8DBA-E33D9C9055A8}" srcOrd="0" destOrd="0" presId="urn:microsoft.com/office/officeart/2005/8/layout/radial5"/>
    <dgm:cxn modelId="{41C59215-932D-4921-95F3-8374823A1E68}" type="presParOf" srcId="{9BC17976-059F-4D81-91A1-28967194A8E7}" destId="{7F7F1DBF-52C4-4C70-BB64-6FAC7B5912AE}" srcOrd="4" destOrd="0" presId="urn:microsoft.com/office/officeart/2005/8/layout/radial5"/>
    <dgm:cxn modelId="{28B25F50-5EC7-4129-8DD1-9245353F03BF}" type="presParOf" srcId="{9BC17976-059F-4D81-91A1-28967194A8E7}" destId="{7868CE97-1D42-46F6-822C-F6294217ACE3}" srcOrd="5" destOrd="0" presId="urn:microsoft.com/office/officeart/2005/8/layout/radial5"/>
    <dgm:cxn modelId="{2DD648E1-2EFC-45CA-8707-3ADD44FB0A26}" type="presParOf" srcId="{7868CE97-1D42-46F6-822C-F6294217ACE3}" destId="{04843B02-4EA7-4018-8611-88EE96B838F7}" srcOrd="0" destOrd="0" presId="urn:microsoft.com/office/officeart/2005/8/layout/radial5"/>
    <dgm:cxn modelId="{509A2134-B6D9-4C2F-9FAC-E7AD7D5D4E1F}" type="presParOf" srcId="{9BC17976-059F-4D81-91A1-28967194A8E7}" destId="{3B2E4E4B-33AF-4909-B275-59E8FA09D08F}" srcOrd="6" destOrd="0" presId="urn:microsoft.com/office/officeart/2005/8/layout/radial5"/>
    <dgm:cxn modelId="{ED5BD6D7-2A5A-45AD-A12B-5E80865C01CC}" type="presParOf" srcId="{9BC17976-059F-4D81-91A1-28967194A8E7}" destId="{DE614251-77F9-44E4-B33E-DD23292761C1}" srcOrd="7" destOrd="0" presId="urn:microsoft.com/office/officeart/2005/8/layout/radial5"/>
    <dgm:cxn modelId="{B798A9A4-4C21-4ABD-9632-B3D2088C2221}" type="presParOf" srcId="{DE614251-77F9-44E4-B33E-DD23292761C1}" destId="{797E9BEC-203E-4369-81E8-E2A92F278483}" srcOrd="0" destOrd="0" presId="urn:microsoft.com/office/officeart/2005/8/layout/radial5"/>
    <dgm:cxn modelId="{50D9409A-DB8E-419A-AA50-584426CA012A}" type="presParOf" srcId="{9BC17976-059F-4D81-91A1-28967194A8E7}" destId="{23372A33-D80D-44B6-B26B-AD361114CFA6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1335D2-4888-4CCA-9A39-F8F8EE73F667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4FF080-904D-4EF8-958B-7ADB48BB3E15}">
      <dgm:prSet phldrT="[Text]"/>
      <dgm:spPr/>
      <dgm:t>
        <a:bodyPr/>
        <a:lstStyle/>
        <a:p>
          <a:r>
            <a:rPr lang="cs-CZ" dirty="0" smtClean="0"/>
            <a:t>Pozor!</a:t>
          </a:r>
          <a:endParaRPr lang="cs-CZ" dirty="0"/>
        </a:p>
      </dgm:t>
    </dgm:pt>
    <dgm:pt modelId="{C23478D9-9277-4C7C-905E-052BA7CA0C2F}" type="parTrans" cxnId="{5B280E5F-6273-48E3-B832-8334C6718516}">
      <dgm:prSet/>
      <dgm:spPr/>
      <dgm:t>
        <a:bodyPr/>
        <a:lstStyle/>
        <a:p>
          <a:endParaRPr lang="cs-CZ"/>
        </a:p>
      </dgm:t>
    </dgm:pt>
    <dgm:pt modelId="{4D9BA44B-59BC-41D4-BC72-18A4BBF7C36A}" type="sibTrans" cxnId="{5B280E5F-6273-48E3-B832-8334C6718516}">
      <dgm:prSet/>
      <dgm:spPr/>
      <dgm:t>
        <a:bodyPr/>
        <a:lstStyle/>
        <a:p>
          <a:endParaRPr lang="cs-CZ"/>
        </a:p>
      </dgm:t>
    </dgm:pt>
    <dgm:pt modelId="{13D9206F-2382-4708-8517-72F5F2BAF1E8}">
      <dgm:prSet phldrT="[Text]"/>
      <dgm:spPr/>
      <dgm:t>
        <a:bodyPr/>
        <a:lstStyle/>
        <a:p>
          <a:r>
            <a:rPr lang="cs-CZ" dirty="0" smtClean="0"/>
            <a:t>Lýčí (lýko) </a:t>
          </a:r>
          <a:endParaRPr lang="cs-CZ" dirty="0"/>
        </a:p>
      </dgm:t>
    </dgm:pt>
    <dgm:pt modelId="{0E66A2B8-914B-4353-AF5D-6EED0F71D1CE}" type="parTrans" cxnId="{EACD59DA-A21A-4E0C-8316-26B1DD52B857}">
      <dgm:prSet/>
      <dgm:spPr/>
      <dgm:t>
        <a:bodyPr/>
        <a:lstStyle/>
        <a:p>
          <a:endParaRPr lang="cs-CZ"/>
        </a:p>
      </dgm:t>
    </dgm:pt>
    <dgm:pt modelId="{1FA520C1-1B30-450A-9935-E6F72BE1A76C}" type="sibTrans" cxnId="{EACD59DA-A21A-4E0C-8316-26B1DD52B857}">
      <dgm:prSet/>
      <dgm:spPr/>
      <dgm:t>
        <a:bodyPr/>
        <a:lstStyle/>
        <a:p>
          <a:endParaRPr lang="cs-CZ"/>
        </a:p>
      </dgm:t>
    </dgm:pt>
    <dgm:pt modelId="{78A5CDA6-6931-4A08-BE64-4E0AADA0618E}">
      <dgm:prSet phldrT="[Text]"/>
      <dgm:spPr/>
      <dgm:t>
        <a:bodyPr/>
        <a:lstStyle/>
        <a:p>
          <a:r>
            <a:rPr lang="cs-CZ" dirty="0" smtClean="0"/>
            <a:t>Líčí (maluje si obličej, vypráví, nastraží past)</a:t>
          </a:r>
          <a:endParaRPr lang="cs-CZ" dirty="0"/>
        </a:p>
      </dgm:t>
    </dgm:pt>
    <dgm:pt modelId="{362F9EFA-8788-4F2E-9F02-BDA0B4F03F51}" type="parTrans" cxnId="{43250EC0-21B5-4DD5-B9FF-82292FDD08DA}">
      <dgm:prSet/>
      <dgm:spPr/>
      <dgm:t>
        <a:bodyPr/>
        <a:lstStyle/>
        <a:p>
          <a:endParaRPr lang="cs-CZ"/>
        </a:p>
      </dgm:t>
    </dgm:pt>
    <dgm:pt modelId="{52612C5E-7F68-4EDC-AC24-55D2A80965CA}" type="sibTrans" cxnId="{43250EC0-21B5-4DD5-B9FF-82292FDD08DA}">
      <dgm:prSet/>
      <dgm:spPr/>
      <dgm:t>
        <a:bodyPr/>
        <a:lstStyle/>
        <a:p>
          <a:endParaRPr lang="cs-CZ"/>
        </a:p>
      </dgm:t>
    </dgm:pt>
    <dgm:pt modelId="{EBD48486-F2F6-47E4-9375-6B2BA79148CA}">
      <dgm:prSet phldrT="[Text]"/>
      <dgm:spPr/>
      <dgm:t>
        <a:bodyPr/>
        <a:lstStyle/>
        <a:p>
          <a:r>
            <a:rPr lang="cs-CZ" dirty="0" smtClean="0"/>
            <a:t>Lyže (sportovní náčiní)</a:t>
          </a:r>
          <a:endParaRPr lang="cs-CZ" dirty="0"/>
        </a:p>
      </dgm:t>
    </dgm:pt>
    <dgm:pt modelId="{9227D715-5CD0-42B9-B9E4-656E3EA2F9E3}" type="parTrans" cxnId="{CAF7E6F2-E126-4BE6-8358-3486BAF1B3EB}">
      <dgm:prSet/>
      <dgm:spPr/>
      <dgm:t>
        <a:bodyPr/>
        <a:lstStyle/>
        <a:p>
          <a:endParaRPr lang="cs-CZ"/>
        </a:p>
      </dgm:t>
    </dgm:pt>
    <dgm:pt modelId="{DA2F7CC2-4297-4A70-9895-97077101BA38}" type="sibTrans" cxnId="{CAF7E6F2-E126-4BE6-8358-3486BAF1B3EB}">
      <dgm:prSet/>
      <dgm:spPr/>
      <dgm:t>
        <a:bodyPr/>
        <a:lstStyle/>
        <a:p>
          <a:endParaRPr lang="cs-CZ"/>
        </a:p>
      </dgm:t>
    </dgm:pt>
    <dgm:pt modelId="{95D91A37-5A70-41DA-AA13-1F878B51FF87}">
      <dgm:prSet phldrT="[Text]"/>
      <dgm:spPr/>
      <dgm:t>
        <a:bodyPr/>
        <a:lstStyle/>
        <a:p>
          <a:r>
            <a:rPr lang="cs-CZ" dirty="0" smtClean="0"/>
            <a:t>Líže (zmrzlinu) </a:t>
          </a:r>
          <a:endParaRPr lang="cs-CZ" dirty="0"/>
        </a:p>
      </dgm:t>
    </dgm:pt>
    <dgm:pt modelId="{6FF4F55B-2CAC-4B88-8AE8-8E0BF1442B28}" type="parTrans" cxnId="{5424C854-AF89-47D1-AA88-465AF783A1AA}">
      <dgm:prSet/>
      <dgm:spPr/>
      <dgm:t>
        <a:bodyPr/>
        <a:lstStyle/>
        <a:p>
          <a:endParaRPr lang="cs-CZ"/>
        </a:p>
      </dgm:t>
    </dgm:pt>
    <dgm:pt modelId="{1C325598-3B13-4943-BF9F-ABBD0A891639}" type="sibTrans" cxnId="{5424C854-AF89-47D1-AA88-465AF783A1AA}">
      <dgm:prSet/>
      <dgm:spPr/>
      <dgm:t>
        <a:bodyPr/>
        <a:lstStyle/>
        <a:p>
          <a:endParaRPr lang="cs-CZ"/>
        </a:p>
      </dgm:t>
    </dgm:pt>
    <dgm:pt modelId="{519D39EC-C1DB-4B19-81C1-444AEE728B11}" type="pres">
      <dgm:prSet presAssocID="{181335D2-4888-4CCA-9A39-F8F8EE73F667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30D847A-0060-4738-B694-CCBDEE2C1E59}" type="pres">
      <dgm:prSet presAssocID="{181335D2-4888-4CCA-9A39-F8F8EE73F667}" presName="matrix" presStyleCnt="0"/>
      <dgm:spPr/>
    </dgm:pt>
    <dgm:pt modelId="{4B781EAD-E364-420B-80A2-2398587E73CC}" type="pres">
      <dgm:prSet presAssocID="{181335D2-4888-4CCA-9A39-F8F8EE73F667}" presName="tile1" presStyleLbl="node1" presStyleIdx="0" presStyleCnt="4"/>
      <dgm:spPr/>
      <dgm:t>
        <a:bodyPr/>
        <a:lstStyle/>
        <a:p>
          <a:endParaRPr lang="cs-CZ"/>
        </a:p>
      </dgm:t>
    </dgm:pt>
    <dgm:pt modelId="{0664456E-BE9D-4577-A020-A5F403F75CD6}" type="pres">
      <dgm:prSet presAssocID="{181335D2-4888-4CCA-9A39-F8F8EE73F667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BF4345-3B4E-4A05-980B-9881218388AF}" type="pres">
      <dgm:prSet presAssocID="{181335D2-4888-4CCA-9A39-F8F8EE73F667}" presName="tile2" presStyleLbl="node1" presStyleIdx="1" presStyleCnt="4"/>
      <dgm:spPr/>
      <dgm:t>
        <a:bodyPr/>
        <a:lstStyle/>
        <a:p>
          <a:endParaRPr lang="cs-CZ"/>
        </a:p>
      </dgm:t>
    </dgm:pt>
    <dgm:pt modelId="{472FD55D-38AC-4B07-90AF-761DC393B4FE}" type="pres">
      <dgm:prSet presAssocID="{181335D2-4888-4CCA-9A39-F8F8EE73F667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193028-7341-47AA-BEDC-072C45DA513D}" type="pres">
      <dgm:prSet presAssocID="{181335D2-4888-4CCA-9A39-F8F8EE73F667}" presName="tile3" presStyleLbl="node1" presStyleIdx="2" presStyleCnt="4"/>
      <dgm:spPr/>
      <dgm:t>
        <a:bodyPr/>
        <a:lstStyle/>
        <a:p>
          <a:endParaRPr lang="cs-CZ"/>
        </a:p>
      </dgm:t>
    </dgm:pt>
    <dgm:pt modelId="{3C54042C-2225-4A33-86F3-83EEADDD2AC6}" type="pres">
      <dgm:prSet presAssocID="{181335D2-4888-4CCA-9A39-F8F8EE73F667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3E4400-FC13-4736-8B47-9584C00AF300}" type="pres">
      <dgm:prSet presAssocID="{181335D2-4888-4CCA-9A39-F8F8EE73F667}" presName="tile4" presStyleLbl="node1" presStyleIdx="3" presStyleCnt="4"/>
      <dgm:spPr/>
      <dgm:t>
        <a:bodyPr/>
        <a:lstStyle/>
        <a:p>
          <a:endParaRPr lang="cs-CZ"/>
        </a:p>
      </dgm:t>
    </dgm:pt>
    <dgm:pt modelId="{65AA6BE1-4443-43CA-9F60-5A8C36D329E1}" type="pres">
      <dgm:prSet presAssocID="{181335D2-4888-4CCA-9A39-F8F8EE73F667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B89917-DC8E-4B44-B2E6-3BF1CA808808}" type="pres">
      <dgm:prSet presAssocID="{181335D2-4888-4CCA-9A39-F8F8EE73F667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902F0C5C-C9D2-4974-9743-0065E63D452F}" type="presOf" srcId="{EBD48486-F2F6-47E4-9375-6B2BA79148CA}" destId="{3C54042C-2225-4A33-86F3-83EEADDD2AC6}" srcOrd="1" destOrd="0" presId="urn:microsoft.com/office/officeart/2005/8/layout/matrix1"/>
    <dgm:cxn modelId="{DE137E72-14EA-4F0E-AB84-523F63A46472}" type="presOf" srcId="{78A5CDA6-6931-4A08-BE64-4E0AADA0618E}" destId="{472FD55D-38AC-4B07-90AF-761DC393B4FE}" srcOrd="1" destOrd="0" presId="urn:microsoft.com/office/officeart/2005/8/layout/matrix1"/>
    <dgm:cxn modelId="{CAF7E6F2-E126-4BE6-8358-3486BAF1B3EB}" srcId="{094FF080-904D-4EF8-958B-7ADB48BB3E15}" destId="{EBD48486-F2F6-47E4-9375-6B2BA79148CA}" srcOrd="2" destOrd="0" parTransId="{9227D715-5CD0-42B9-B9E4-656E3EA2F9E3}" sibTransId="{DA2F7CC2-4297-4A70-9895-97077101BA38}"/>
    <dgm:cxn modelId="{5B280E5F-6273-48E3-B832-8334C6718516}" srcId="{181335D2-4888-4CCA-9A39-F8F8EE73F667}" destId="{094FF080-904D-4EF8-958B-7ADB48BB3E15}" srcOrd="0" destOrd="0" parTransId="{C23478D9-9277-4C7C-905E-052BA7CA0C2F}" sibTransId="{4D9BA44B-59BC-41D4-BC72-18A4BBF7C36A}"/>
    <dgm:cxn modelId="{5424C854-AF89-47D1-AA88-465AF783A1AA}" srcId="{094FF080-904D-4EF8-958B-7ADB48BB3E15}" destId="{95D91A37-5A70-41DA-AA13-1F878B51FF87}" srcOrd="3" destOrd="0" parTransId="{6FF4F55B-2CAC-4B88-8AE8-8E0BF1442B28}" sibTransId="{1C325598-3B13-4943-BF9F-ABBD0A891639}"/>
    <dgm:cxn modelId="{EACD59DA-A21A-4E0C-8316-26B1DD52B857}" srcId="{094FF080-904D-4EF8-958B-7ADB48BB3E15}" destId="{13D9206F-2382-4708-8517-72F5F2BAF1E8}" srcOrd="0" destOrd="0" parTransId="{0E66A2B8-914B-4353-AF5D-6EED0F71D1CE}" sibTransId="{1FA520C1-1B30-450A-9935-E6F72BE1A76C}"/>
    <dgm:cxn modelId="{CFB4C695-6F98-4A6B-9F1F-98DAF72FB723}" type="presOf" srcId="{95D91A37-5A70-41DA-AA13-1F878B51FF87}" destId="{563E4400-FC13-4736-8B47-9584C00AF300}" srcOrd="0" destOrd="0" presId="urn:microsoft.com/office/officeart/2005/8/layout/matrix1"/>
    <dgm:cxn modelId="{0A73A338-DAC6-4F53-A0E8-C53FD2549A82}" type="presOf" srcId="{094FF080-904D-4EF8-958B-7ADB48BB3E15}" destId="{5CB89917-DC8E-4B44-B2E6-3BF1CA808808}" srcOrd="0" destOrd="0" presId="urn:microsoft.com/office/officeart/2005/8/layout/matrix1"/>
    <dgm:cxn modelId="{941138E0-9C15-4FE8-9303-B5398178DCEC}" type="presOf" srcId="{EBD48486-F2F6-47E4-9375-6B2BA79148CA}" destId="{88193028-7341-47AA-BEDC-072C45DA513D}" srcOrd="0" destOrd="0" presId="urn:microsoft.com/office/officeart/2005/8/layout/matrix1"/>
    <dgm:cxn modelId="{96EFF97D-4C1D-43F1-A353-2D8B425A5E89}" type="presOf" srcId="{181335D2-4888-4CCA-9A39-F8F8EE73F667}" destId="{519D39EC-C1DB-4B19-81C1-444AEE728B11}" srcOrd="0" destOrd="0" presId="urn:microsoft.com/office/officeart/2005/8/layout/matrix1"/>
    <dgm:cxn modelId="{137AEDA8-AE22-4D29-9A45-7B9573029870}" type="presOf" srcId="{95D91A37-5A70-41DA-AA13-1F878B51FF87}" destId="{65AA6BE1-4443-43CA-9F60-5A8C36D329E1}" srcOrd="1" destOrd="0" presId="urn:microsoft.com/office/officeart/2005/8/layout/matrix1"/>
    <dgm:cxn modelId="{3F60B176-5641-40FB-A502-BF8C0CDE3E8A}" type="presOf" srcId="{13D9206F-2382-4708-8517-72F5F2BAF1E8}" destId="{4B781EAD-E364-420B-80A2-2398587E73CC}" srcOrd="0" destOrd="0" presId="urn:microsoft.com/office/officeart/2005/8/layout/matrix1"/>
    <dgm:cxn modelId="{43250EC0-21B5-4DD5-B9FF-82292FDD08DA}" srcId="{094FF080-904D-4EF8-958B-7ADB48BB3E15}" destId="{78A5CDA6-6931-4A08-BE64-4E0AADA0618E}" srcOrd="1" destOrd="0" parTransId="{362F9EFA-8788-4F2E-9F02-BDA0B4F03F51}" sibTransId="{52612C5E-7F68-4EDC-AC24-55D2A80965CA}"/>
    <dgm:cxn modelId="{A23D9F72-EA43-427B-A9AF-5E64974AD178}" type="presOf" srcId="{13D9206F-2382-4708-8517-72F5F2BAF1E8}" destId="{0664456E-BE9D-4577-A020-A5F403F75CD6}" srcOrd="1" destOrd="0" presId="urn:microsoft.com/office/officeart/2005/8/layout/matrix1"/>
    <dgm:cxn modelId="{C41E709F-B5C4-4B56-8C8E-7D16FA3E6124}" type="presOf" srcId="{78A5CDA6-6931-4A08-BE64-4E0AADA0618E}" destId="{92BF4345-3B4E-4A05-980B-9881218388AF}" srcOrd="0" destOrd="0" presId="urn:microsoft.com/office/officeart/2005/8/layout/matrix1"/>
    <dgm:cxn modelId="{87CA06A9-C500-4010-A67F-32FBAF8DAC9F}" type="presParOf" srcId="{519D39EC-C1DB-4B19-81C1-444AEE728B11}" destId="{430D847A-0060-4738-B694-CCBDEE2C1E59}" srcOrd="0" destOrd="0" presId="urn:microsoft.com/office/officeart/2005/8/layout/matrix1"/>
    <dgm:cxn modelId="{5DC0EAD1-7BE1-4F8E-AB2F-1136AB4C5744}" type="presParOf" srcId="{430D847A-0060-4738-B694-CCBDEE2C1E59}" destId="{4B781EAD-E364-420B-80A2-2398587E73CC}" srcOrd="0" destOrd="0" presId="urn:microsoft.com/office/officeart/2005/8/layout/matrix1"/>
    <dgm:cxn modelId="{EEFA8299-7EF5-472E-B77C-E25455827D51}" type="presParOf" srcId="{430D847A-0060-4738-B694-CCBDEE2C1E59}" destId="{0664456E-BE9D-4577-A020-A5F403F75CD6}" srcOrd="1" destOrd="0" presId="urn:microsoft.com/office/officeart/2005/8/layout/matrix1"/>
    <dgm:cxn modelId="{4D3A2B95-EACD-4847-8945-F2D62934DBF8}" type="presParOf" srcId="{430D847A-0060-4738-B694-CCBDEE2C1E59}" destId="{92BF4345-3B4E-4A05-980B-9881218388AF}" srcOrd="2" destOrd="0" presId="urn:microsoft.com/office/officeart/2005/8/layout/matrix1"/>
    <dgm:cxn modelId="{4FBB0085-B73E-40CD-A46F-DB0773821C6D}" type="presParOf" srcId="{430D847A-0060-4738-B694-CCBDEE2C1E59}" destId="{472FD55D-38AC-4B07-90AF-761DC393B4FE}" srcOrd="3" destOrd="0" presId="urn:microsoft.com/office/officeart/2005/8/layout/matrix1"/>
    <dgm:cxn modelId="{69F3BBCB-EAE9-43EA-B6B4-4070B0BB1521}" type="presParOf" srcId="{430D847A-0060-4738-B694-CCBDEE2C1E59}" destId="{88193028-7341-47AA-BEDC-072C45DA513D}" srcOrd="4" destOrd="0" presId="urn:microsoft.com/office/officeart/2005/8/layout/matrix1"/>
    <dgm:cxn modelId="{9BD07C22-1057-4FBC-8A7D-11F11A2BB3D3}" type="presParOf" srcId="{430D847A-0060-4738-B694-CCBDEE2C1E59}" destId="{3C54042C-2225-4A33-86F3-83EEADDD2AC6}" srcOrd="5" destOrd="0" presId="urn:microsoft.com/office/officeart/2005/8/layout/matrix1"/>
    <dgm:cxn modelId="{EB8315EC-9C9F-49AE-820F-86574052D8DF}" type="presParOf" srcId="{430D847A-0060-4738-B694-CCBDEE2C1E59}" destId="{563E4400-FC13-4736-8B47-9584C00AF300}" srcOrd="6" destOrd="0" presId="urn:microsoft.com/office/officeart/2005/8/layout/matrix1"/>
    <dgm:cxn modelId="{16269C75-A4F5-428F-B88F-FF8FD41AA7D5}" type="presParOf" srcId="{430D847A-0060-4738-B694-CCBDEE2C1E59}" destId="{65AA6BE1-4443-43CA-9F60-5A8C36D329E1}" srcOrd="7" destOrd="0" presId="urn:microsoft.com/office/officeart/2005/8/layout/matrix1"/>
    <dgm:cxn modelId="{978D10B9-F9FC-4347-AB85-66860D37787E}" type="presParOf" srcId="{519D39EC-C1DB-4B19-81C1-444AEE728B11}" destId="{5CB89917-DC8E-4B44-B2E6-3BF1CA808808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5AF8C-CCAC-4327-9C0F-AB78D6BDB25E}">
      <dsp:nvSpPr>
        <dsp:cNvPr id="0" name=""/>
        <dsp:cNvSpPr/>
      </dsp:nvSpPr>
      <dsp:spPr>
        <a:xfrm>
          <a:off x="3964415" y="1922539"/>
          <a:ext cx="1385469" cy="13749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Rozlišujte!</a:t>
          </a:r>
          <a:endParaRPr lang="cs-CZ" sz="1600" kern="1200" dirty="0"/>
        </a:p>
      </dsp:txBody>
      <dsp:txXfrm>
        <a:off x="4167312" y="2123902"/>
        <a:ext cx="979675" cy="972266"/>
      </dsp:txXfrm>
    </dsp:sp>
    <dsp:sp modelId="{C2FE13FF-B052-4F53-88F4-E40B2EAEFF19}">
      <dsp:nvSpPr>
        <dsp:cNvPr id="0" name=""/>
        <dsp:cNvSpPr/>
      </dsp:nvSpPr>
      <dsp:spPr>
        <a:xfrm rot="16230888">
          <a:off x="4519673" y="1422121"/>
          <a:ext cx="292110" cy="4662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4563096" y="1559195"/>
        <a:ext cx="204477" cy="279777"/>
      </dsp:txXfrm>
    </dsp:sp>
    <dsp:sp modelId="{31B50A31-4FDF-4A3B-9C1A-437F28F102BE}">
      <dsp:nvSpPr>
        <dsp:cNvPr id="0" name=""/>
        <dsp:cNvSpPr/>
      </dsp:nvSpPr>
      <dsp:spPr>
        <a:xfrm>
          <a:off x="3988711" y="8"/>
          <a:ext cx="1371457" cy="1371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Lysá (holá)</a:t>
          </a:r>
          <a:endParaRPr lang="cs-CZ" sz="1600" kern="1200" dirty="0"/>
        </a:p>
      </dsp:txBody>
      <dsp:txXfrm>
        <a:off x="4189556" y="200853"/>
        <a:ext cx="969767" cy="969767"/>
      </dsp:txXfrm>
    </dsp:sp>
    <dsp:sp modelId="{36A40203-695C-4B25-9823-393D8996819F}">
      <dsp:nvSpPr>
        <dsp:cNvPr id="0" name=""/>
        <dsp:cNvSpPr/>
      </dsp:nvSpPr>
      <dsp:spPr>
        <a:xfrm>
          <a:off x="5376657" y="2376888"/>
          <a:ext cx="64497" cy="4662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5376657" y="2470147"/>
        <a:ext cx="45148" cy="279777"/>
      </dsp:txXfrm>
    </dsp:sp>
    <dsp:sp modelId="{7F7F1DBF-52C4-4C70-BB64-6FAC7B5912AE}">
      <dsp:nvSpPr>
        <dsp:cNvPr id="0" name=""/>
        <dsp:cNvSpPr/>
      </dsp:nvSpPr>
      <dsp:spPr>
        <a:xfrm>
          <a:off x="5471577" y="1800204"/>
          <a:ext cx="2211296" cy="16196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Líska (keř, rostou zde lískové oříšky)</a:t>
          </a:r>
          <a:endParaRPr lang="cs-CZ" sz="1600" kern="1200" dirty="0"/>
        </a:p>
      </dsp:txBody>
      <dsp:txXfrm>
        <a:off x="5795414" y="2037398"/>
        <a:ext cx="1563622" cy="1145275"/>
      </dsp:txXfrm>
    </dsp:sp>
    <dsp:sp modelId="{7868CE97-1D42-46F6-822C-F6294217ACE3}">
      <dsp:nvSpPr>
        <dsp:cNvPr id="0" name=""/>
        <dsp:cNvSpPr/>
      </dsp:nvSpPr>
      <dsp:spPr>
        <a:xfrm rot="5400000">
          <a:off x="4512234" y="3329607"/>
          <a:ext cx="289830" cy="4662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4555709" y="3379392"/>
        <a:ext cx="202881" cy="279777"/>
      </dsp:txXfrm>
    </dsp:sp>
    <dsp:sp modelId="{3B2E4E4B-33AF-4909-B275-59E8FA09D08F}">
      <dsp:nvSpPr>
        <dsp:cNvPr id="0" name=""/>
        <dsp:cNvSpPr/>
      </dsp:nvSpPr>
      <dsp:spPr>
        <a:xfrm>
          <a:off x="3971421" y="3844382"/>
          <a:ext cx="1371457" cy="1371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Lísá se (tulí se)</a:t>
          </a:r>
          <a:endParaRPr lang="cs-CZ" sz="1600" kern="1200" dirty="0"/>
        </a:p>
      </dsp:txBody>
      <dsp:txXfrm>
        <a:off x="4172266" y="4045227"/>
        <a:ext cx="969767" cy="969767"/>
      </dsp:txXfrm>
    </dsp:sp>
    <dsp:sp modelId="{DE614251-77F9-44E4-B33E-DD23292761C1}">
      <dsp:nvSpPr>
        <dsp:cNvPr id="0" name=""/>
        <dsp:cNvSpPr/>
      </dsp:nvSpPr>
      <dsp:spPr>
        <a:xfrm rot="10789929">
          <a:off x="3712598" y="2379394"/>
          <a:ext cx="177953" cy="4662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0800000">
        <a:off x="3765984" y="2472575"/>
        <a:ext cx="124567" cy="279777"/>
      </dsp:txXfrm>
    </dsp:sp>
    <dsp:sp modelId="{23372A33-D80D-44B6-B26B-AD361114CFA6}">
      <dsp:nvSpPr>
        <dsp:cNvPr id="0" name=""/>
        <dsp:cNvSpPr/>
      </dsp:nvSpPr>
      <dsp:spPr>
        <a:xfrm>
          <a:off x="1798881" y="1872207"/>
          <a:ext cx="1829784" cy="14870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Lyska (pták s lysinkou)</a:t>
          </a:r>
          <a:endParaRPr lang="cs-CZ" sz="1600" kern="1200" dirty="0"/>
        </a:p>
      </dsp:txBody>
      <dsp:txXfrm>
        <a:off x="2066847" y="2089979"/>
        <a:ext cx="1293852" cy="10514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8F9E798-7D05-4CA7-AF37-BD56335702C7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7E7B726-A69C-4196-A3B8-1BC176E3B14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Vyjmenovaná slova po L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539552" y="2873893"/>
            <a:ext cx="4120108" cy="3553569"/>
            <a:chOff x="1824" y="633"/>
            <a:chExt cx="2834" cy="2849"/>
          </a:xfrm>
        </p:grpSpPr>
        <p:sp>
          <p:nvSpPr>
            <p:cNvPr id="5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54538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VY_32_INOVACE_03_CJ4_Vyjmenovaná slova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Vyjmenovaná slova po L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 k výkladu na téma vyjmenovaná slova                          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po L. Obsahuje část teoretickou i praktické procvičování.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622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/>
              <a:t>s</a:t>
            </a:r>
            <a:r>
              <a:rPr lang="cs-CZ" dirty="0" smtClean="0"/>
              <a:t>lyšet, mlýn, blýskat se, </a:t>
            </a:r>
          </a:p>
          <a:p>
            <a:pPr marL="64008" indent="0">
              <a:buNone/>
            </a:pPr>
            <a:r>
              <a:rPr lang="cs-CZ" dirty="0" smtClean="0"/>
              <a:t>polykat, plynout, plýtvat, </a:t>
            </a:r>
          </a:p>
          <a:p>
            <a:pPr marL="64008" indent="0">
              <a:buNone/>
            </a:pPr>
            <a:r>
              <a:rPr lang="cs-CZ" dirty="0" smtClean="0"/>
              <a:t>vzlykat, lysý, lýtko, lýko, </a:t>
            </a:r>
          </a:p>
          <a:p>
            <a:pPr marL="64008" indent="0">
              <a:buNone/>
            </a:pPr>
            <a:r>
              <a:rPr lang="cs-CZ" dirty="0" smtClean="0"/>
              <a:t>lyže, pelyněk, plyš</a:t>
            </a:r>
            <a:endParaRPr lang="cs-CZ" dirty="0"/>
          </a:p>
        </p:txBody>
      </p:sp>
      <p:pic>
        <p:nvPicPr>
          <p:cNvPr id="1026" name="Picture 2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17209"/>
            <a:ext cx="4400730" cy="387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3360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Slova příbuzná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9067063"/>
              </p:ext>
            </p:extLst>
          </p:nvPr>
        </p:nvGraphicFramePr>
        <p:xfrm>
          <a:off x="457200" y="1882775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Vyjmenovaná slova po l: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Slova s nimi příbuzná</a:t>
                      </a:r>
                      <a:r>
                        <a:rPr lang="cs-CZ" baseline="0" dirty="0" smtClean="0"/>
                        <a:t> (příklady)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Slyšet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Uslyšet, slyšitelně,</a:t>
                      </a:r>
                      <a:r>
                        <a:rPr lang="cs-CZ" baseline="0" dirty="0" smtClean="0"/>
                        <a:t> nedoslýchat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Mlýn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Mlýnek, mlynář, mlynářský,</a:t>
                      </a:r>
                      <a:r>
                        <a:rPr lang="cs-CZ" baseline="0" dirty="0" smtClean="0"/>
                        <a:t> mlýnice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Blýskat</a:t>
                      </a:r>
                      <a:r>
                        <a:rPr lang="cs-CZ" baseline="0" dirty="0" smtClean="0"/>
                        <a:t>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Zablýsknout se, blýskavice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Polykat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Polykání, zalykat 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Plynout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Plynulý, plynně, plynárna, plynoměr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7883062"/>
              </p:ext>
            </p:extLst>
          </p:nvPr>
        </p:nvGraphicFramePr>
        <p:xfrm>
          <a:off x="467544" y="4149080"/>
          <a:ext cx="828092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0460"/>
                <a:gridCol w="41404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Plýtvat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Neplýtvat, plýtvání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Vzlykat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Vzlykot, zalykat se, vzlyk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Lysý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Lysina, lyska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Lýtko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Lýtkový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Lýko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Lýčí, lýkožrout, lýkový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991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Slova příbuzná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4414549"/>
              </p:ext>
            </p:extLst>
          </p:nvPr>
        </p:nvGraphicFramePr>
        <p:xfrm>
          <a:off x="457200" y="1882775"/>
          <a:ext cx="8229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Vyjmenovaná slova po l: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Slova s nimi příbuzná</a:t>
                      </a:r>
                      <a:r>
                        <a:rPr lang="cs-CZ" baseline="0" dirty="0" smtClean="0"/>
                        <a:t> (příklady):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Lyže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Lyžovat, lyžařský,</a:t>
                      </a:r>
                      <a:r>
                        <a:rPr lang="cs-CZ" baseline="0" dirty="0" smtClean="0"/>
                        <a:t> lyžování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Pelyněk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Pelyňkový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Plyš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Plyšový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61048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38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058996"/>
              </p:ext>
            </p:extLst>
          </p:nvPr>
        </p:nvGraphicFramePr>
        <p:xfrm>
          <a:off x="0" y="1412776"/>
          <a:ext cx="9505056" cy="5220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0824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Rozlišujte: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1487098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2483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Procvičuj: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3200" dirty="0" smtClean="0"/>
              <a:t>Čistý </a:t>
            </a:r>
            <a:r>
              <a:rPr lang="cs-CZ" sz="3200" dirty="0" err="1" smtClean="0"/>
              <a:t>l_meček</a:t>
            </a:r>
            <a:r>
              <a:rPr lang="cs-CZ" sz="3200" dirty="0" smtClean="0"/>
              <a:t>, </a:t>
            </a:r>
            <a:r>
              <a:rPr lang="cs-CZ" sz="3200" dirty="0" err="1" smtClean="0"/>
              <a:t>nedosl_chavá</a:t>
            </a:r>
            <a:r>
              <a:rPr lang="cs-CZ" sz="3200" dirty="0" smtClean="0"/>
              <a:t> </a:t>
            </a:r>
            <a:r>
              <a:rPr lang="cs-CZ" sz="3200" dirty="0" err="1" smtClean="0"/>
              <a:t>bab_čka</a:t>
            </a:r>
            <a:r>
              <a:rPr lang="cs-CZ" sz="3200" dirty="0" smtClean="0"/>
              <a:t>, </a:t>
            </a:r>
            <a:r>
              <a:rPr lang="cs-CZ" sz="3200" dirty="0" err="1" smtClean="0"/>
              <a:t>nab_dka</a:t>
            </a:r>
            <a:r>
              <a:rPr lang="cs-CZ" sz="3200" dirty="0" smtClean="0"/>
              <a:t> od </a:t>
            </a:r>
            <a:r>
              <a:rPr lang="cs-CZ" sz="3200" dirty="0" err="1" smtClean="0"/>
              <a:t>l_stonoše</a:t>
            </a:r>
            <a:r>
              <a:rPr lang="cs-CZ" sz="3200" dirty="0" smtClean="0"/>
              <a:t>, </a:t>
            </a:r>
            <a:r>
              <a:rPr lang="cs-CZ" sz="3200" dirty="0" err="1" smtClean="0"/>
              <a:t>nepl_tvej</a:t>
            </a:r>
            <a:r>
              <a:rPr lang="cs-CZ" sz="3200" dirty="0" smtClean="0"/>
              <a:t> </a:t>
            </a:r>
            <a:r>
              <a:rPr lang="cs-CZ" sz="3200" dirty="0" err="1" smtClean="0"/>
              <a:t>tol_k</a:t>
            </a:r>
            <a:r>
              <a:rPr lang="cs-CZ" sz="3200" dirty="0" smtClean="0"/>
              <a:t> vodou, dřevěný </a:t>
            </a:r>
            <a:r>
              <a:rPr lang="cs-CZ" sz="3200" dirty="0" err="1" smtClean="0"/>
              <a:t>kol_k</a:t>
            </a:r>
            <a:r>
              <a:rPr lang="cs-CZ" sz="3200" dirty="0" smtClean="0"/>
              <a:t>, zelená </a:t>
            </a:r>
            <a:r>
              <a:rPr lang="cs-CZ" sz="3200" dirty="0" err="1" smtClean="0"/>
              <a:t>pl_seň</a:t>
            </a:r>
            <a:r>
              <a:rPr lang="cs-CZ" sz="3200" dirty="0" smtClean="0"/>
              <a:t>, bolavé </a:t>
            </a:r>
            <a:r>
              <a:rPr lang="cs-CZ" sz="3200" dirty="0" err="1" smtClean="0"/>
              <a:t>l_tko</a:t>
            </a:r>
            <a:r>
              <a:rPr lang="cs-CZ" sz="3200" dirty="0" smtClean="0"/>
              <a:t>, </a:t>
            </a:r>
            <a:r>
              <a:rPr lang="cs-CZ" sz="3200" dirty="0" err="1" smtClean="0"/>
              <a:t>l_ška</a:t>
            </a:r>
            <a:r>
              <a:rPr lang="cs-CZ" sz="3200" dirty="0" smtClean="0"/>
              <a:t> </a:t>
            </a:r>
            <a:r>
              <a:rPr lang="cs-CZ" sz="3200" dirty="0" err="1" smtClean="0"/>
              <a:t>B_strouška</a:t>
            </a:r>
            <a:r>
              <a:rPr lang="cs-CZ" sz="3200" dirty="0" smtClean="0"/>
              <a:t>, </a:t>
            </a:r>
            <a:r>
              <a:rPr lang="cs-CZ" sz="3200" dirty="0" err="1" smtClean="0"/>
              <a:t>l_žařský</a:t>
            </a:r>
            <a:r>
              <a:rPr lang="cs-CZ" sz="3200" dirty="0" smtClean="0"/>
              <a:t> zájezd, </a:t>
            </a:r>
            <a:r>
              <a:rPr lang="cs-CZ" sz="3200" dirty="0" err="1" smtClean="0"/>
              <a:t>b_lá</a:t>
            </a:r>
            <a:r>
              <a:rPr lang="cs-CZ" sz="3200" dirty="0" smtClean="0"/>
              <a:t> </a:t>
            </a:r>
            <a:r>
              <a:rPr lang="cs-CZ" sz="3200" dirty="0" err="1" smtClean="0"/>
              <a:t>ml_nice</a:t>
            </a:r>
            <a:r>
              <a:rPr lang="cs-CZ" sz="3200" dirty="0" smtClean="0"/>
              <a:t>, </a:t>
            </a:r>
            <a:r>
              <a:rPr lang="cs-CZ" sz="3200" dirty="0" err="1" smtClean="0"/>
              <a:t>pl_šová</a:t>
            </a:r>
            <a:r>
              <a:rPr lang="cs-CZ" sz="3200" dirty="0" smtClean="0"/>
              <a:t> hračka, </a:t>
            </a:r>
            <a:r>
              <a:rPr lang="cs-CZ" sz="3200" dirty="0" err="1" smtClean="0"/>
              <a:t>l_stovat</a:t>
            </a:r>
            <a:r>
              <a:rPr lang="cs-CZ" sz="3200" dirty="0" smtClean="0"/>
              <a:t> časopisem, </a:t>
            </a:r>
            <a:r>
              <a:rPr lang="cs-CZ" sz="3200" dirty="0" err="1" smtClean="0"/>
              <a:t>b_lá</a:t>
            </a:r>
            <a:r>
              <a:rPr lang="cs-CZ" sz="3200" dirty="0" smtClean="0"/>
              <a:t> </a:t>
            </a:r>
            <a:r>
              <a:rPr lang="cs-CZ" sz="3200" dirty="0" err="1" smtClean="0"/>
              <a:t>l_sinka</a:t>
            </a:r>
            <a:r>
              <a:rPr lang="cs-CZ" sz="3200" dirty="0" smtClean="0"/>
              <a:t>, větrný </a:t>
            </a:r>
            <a:r>
              <a:rPr lang="cs-CZ" sz="3200" dirty="0" err="1" smtClean="0"/>
              <a:t>ml_n</a:t>
            </a:r>
            <a:r>
              <a:rPr lang="cs-CZ" sz="3200" dirty="0" smtClean="0"/>
              <a:t>, silniční </a:t>
            </a:r>
            <a:r>
              <a:rPr lang="cs-CZ" sz="3200" dirty="0" err="1" smtClean="0"/>
              <a:t>l_šej</a:t>
            </a:r>
            <a:r>
              <a:rPr lang="cs-CZ" sz="3200" dirty="0" smtClean="0"/>
              <a:t>, </a:t>
            </a:r>
            <a:r>
              <a:rPr lang="cs-CZ" sz="3200" dirty="0" err="1" smtClean="0"/>
              <a:t>l_skový</a:t>
            </a:r>
            <a:r>
              <a:rPr lang="cs-CZ" sz="3200" dirty="0" smtClean="0"/>
              <a:t> oříšek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853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Kontrola správnosti: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3200" dirty="0"/>
              <a:t>Čistý </a:t>
            </a:r>
            <a:r>
              <a:rPr lang="cs-CZ" sz="3200" dirty="0" smtClean="0"/>
              <a:t>l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meček</a:t>
            </a:r>
            <a:r>
              <a:rPr lang="cs-CZ" sz="3200" dirty="0"/>
              <a:t>, </a:t>
            </a:r>
            <a:r>
              <a:rPr lang="cs-CZ" sz="3200" dirty="0" smtClean="0"/>
              <a:t>nedosl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chavá bab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čka</a:t>
            </a:r>
            <a:r>
              <a:rPr lang="cs-CZ" sz="3200" dirty="0"/>
              <a:t>, </a:t>
            </a:r>
            <a:r>
              <a:rPr lang="cs-CZ" sz="3200" dirty="0" smtClean="0"/>
              <a:t>nab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dka </a:t>
            </a:r>
            <a:r>
              <a:rPr lang="cs-CZ" sz="3200" dirty="0"/>
              <a:t>od </a:t>
            </a:r>
            <a:r>
              <a:rPr lang="cs-CZ" sz="3200" dirty="0" smtClean="0"/>
              <a:t>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stonoše</a:t>
            </a:r>
            <a:r>
              <a:rPr lang="cs-CZ" sz="3200" dirty="0"/>
              <a:t>, </a:t>
            </a:r>
            <a:r>
              <a:rPr lang="cs-CZ" sz="3200" dirty="0" smtClean="0"/>
              <a:t>nepl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tvej tol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k </a:t>
            </a:r>
            <a:r>
              <a:rPr lang="cs-CZ" sz="3200" dirty="0"/>
              <a:t>vodou, dřevěný </a:t>
            </a:r>
            <a:r>
              <a:rPr lang="cs-CZ" sz="3200" dirty="0" smtClean="0"/>
              <a:t>kol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k, </a:t>
            </a:r>
            <a:r>
              <a:rPr lang="cs-CZ" sz="3200" dirty="0"/>
              <a:t>zelená </a:t>
            </a:r>
            <a:r>
              <a:rPr lang="cs-CZ" sz="3200" dirty="0" smtClean="0"/>
              <a:t>pl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seň</a:t>
            </a:r>
            <a:r>
              <a:rPr lang="cs-CZ" sz="3200" dirty="0"/>
              <a:t>, bolavé </a:t>
            </a:r>
            <a:r>
              <a:rPr lang="cs-CZ" sz="3200" dirty="0" smtClean="0"/>
              <a:t>l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tko</a:t>
            </a:r>
            <a:r>
              <a:rPr lang="cs-CZ" sz="3200" dirty="0"/>
              <a:t>, </a:t>
            </a:r>
            <a:r>
              <a:rPr lang="cs-CZ" sz="3200" dirty="0" smtClean="0"/>
              <a:t>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ška B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strouška</a:t>
            </a:r>
            <a:r>
              <a:rPr lang="cs-CZ" sz="3200" dirty="0"/>
              <a:t>, </a:t>
            </a:r>
            <a:r>
              <a:rPr lang="cs-CZ" sz="3200" dirty="0" smtClean="0"/>
              <a:t>l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žařský </a:t>
            </a:r>
            <a:r>
              <a:rPr lang="cs-CZ" sz="3200" dirty="0"/>
              <a:t>zájezd, </a:t>
            </a:r>
            <a:r>
              <a:rPr lang="cs-CZ" sz="3200" dirty="0" smtClean="0"/>
              <a:t>b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lá ml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nice</a:t>
            </a:r>
            <a:r>
              <a:rPr lang="cs-CZ" sz="3200" dirty="0"/>
              <a:t>, </a:t>
            </a:r>
            <a:r>
              <a:rPr lang="cs-CZ" sz="3200" dirty="0" smtClean="0"/>
              <a:t>pl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šová </a:t>
            </a:r>
            <a:r>
              <a:rPr lang="cs-CZ" sz="3200" dirty="0"/>
              <a:t>hračka, </a:t>
            </a:r>
            <a:r>
              <a:rPr lang="cs-CZ" sz="3200" dirty="0" smtClean="0"/>
              <a:t>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stovat </a:t>
            </a:r>
            <a:r>
              <a:rPr lang="cs-CZ" sz="3200" dirty="0"/>
              <a:t>časopisem, </a:t>
            </a:r>
            <a:r>
              <a:rPr lang="cs-CZ" sz="3200" dirty="0" smtClean="0"/>
              <a:t>b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lá l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sinka</a:t>
            </a:r>
            <a:r>
              <a:rPr lang="cs-CZ" sz="3200" dirty="0"/>
              <a:t>, větrný </a:t>
            </a:r>
            <a:r>
              <a:rPr lang="cs-CZ" sz="3200" dirty="0" smtClean="0"/>
              <a:t>ml</a:t>
            </a:r>
            <a:r>
              <a:rPr lang="cs-CZ" sz="3200" dirty="0" smtClean="0">
                <a:solidFill>
                  <a:srgbClr val="FF0000"/>
                </a:solidFill>
              </a:rPr>
              <a:t>ý</a:t>
            </a:r>
            <a:r>
              <a:rPr lang="cs-CZ" sz="3200" dirty="0" smtClean="0"/>
              <a:t>n</a:t>
            </a:r>
            <a:r>
              <a:rPr lang="cs-CZ" sz="3200" dirty="0"/>
              <a:t>, silniční </a:t>
            </a:r>
            <a:r>
              <a:rPr lang="cs-CZ" sz="3200" dirty="0" smtClean="0"/>
              <a:t>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šej</a:t>
            </a:r>
            <a:r>
              <a:rPr lang="cs-CZ" sz="3200" dirty="0"/>
              <a:t>, </a:t>
            </a:r>
            <a:r>
              <a:rPr lang="cs-CZ" sz="3200" dirty="0" smtClean="0"/>
              <a:t>l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skový </a:t>
            </a:r>
            <a:r>
              <a:rPr lang="cs-CZ" sz="3200" dirty="0"/>
              <a:t>oříšek.</a:t>
            </a:r>
          </a:p>
        </p:txBody>
      </p:sp>
    </p:spTree>
    <p:extLst>
      <p:ext uri="{BB962C8B-B14F-4D97-AF65-F5344CB8AC3E}">
        <p14:creationId xmlns:p14="http://schemas.microsoft.com/office/powerpoint/2010/main" val="135268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vhodná slova: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Štěňátko se často ………….</a:t>
            </a:r>
          </a:p>
          <a:p>
            <a:r>
              <a:rPr lang="cs-CZ" dirty="0" smtClean="0"/>
              <a:t>Vodní pták, který má lysinku se nazývá ………..</a:t>
            </a:r>
          </a:p>
          <a:p>
            <a:r>
              <a:rPr lang="cs-CZ" dirty="0" smtClean="0"/>
              <a:t>Byli jsme lyžovat na ………. </a:t>
            </a:r>
            <a:r>
              <a:rPr lang="cs-CZ" dirty="0"/>
              <a:t>h</a:t>
            </a:r>
            <a:r>
              <a:rPr lang="cs-CZ" dirty="0" smtClean="0"/>
              <a:t>oře. </a:t>
            </a:r>
          </a:p>
          <a:p>
            <a:r>
              <a:rPr lang="cs-CZ" dirty="0" smtClean="0"/>
              <a:t>Lískové oříšky si natrhám na ……….</a:t>
            </a:r>
          </a:p>
        </p:txBody>
      </p:sp>
    </p:spTree>
    <p:extLst>
      <p:ext uri="{BB962C8B-B14F-4D97-AF65-F5344CB8AC3E}">
        <p14:creationId xmlns:p14="http://schemas.microsoft.com/office/powerpoint/2010/main" val="31375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věty s daným slovem: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Starý </a:t>
            </a:r>
            <a:r>
              <a:rPr lang="cs-CZ" dirty="0" err="1" smtClean="0"/>
              <a:t>ml_n</a:t>
            </a:r>
            <a:r>
              <a:rPr lang="cs-CZ" dirty="0" smtClean="0"/>
              <a:t>: …………………………………..</a:t>
            </a:r>
          </a:p>
          <a:p>
            <a:r>
              <a:rPr lang="cs-CZ" dirty="0" smtClean="0"/>
              <a:t>Líže: ……………………………………………</a:t>
            </a:r>
          </a:p>
          <a:p>
            <a:r>
              <a:rPr lang="cs-CZ" dirty="0" err="1" smtClean="0"/>
              <a:t>Bl_ská</a:t>
            </a:r>
            <a:r>
              <a:rPr lang="cs-CZ" dirty="0" smtClean="0"/>
              <a:t> se:……………………………………..</a:t>
            </a:r>
          </a:p>
          <a:p>
            <a:r>
              <a:rPr lang="cs-CZ" dirty="0" err="1" smtClean="0"/>
              <a:t>L_sá</a:t>
            </a:r>
            <a:r>
              <a:rPr lang="cs-CZ" dirty="0" smtClean="0"/>
              <a:t> se: ……………………………………….</a:t>
            </a:r>
          </a:p>
          <a:p>
            <a:r>
              <a:rPr lang="cs-CZ" dirty="0" err="1" smtClean="0"/>
              <a:t>Mal_nkatý</a:t>
            </a:r>
            <a:r>
              <a:rPr lang="cs-CZ" dirty="0" smtClean="0"/>
              <a:t> brouček: ………………………..</a:t>
            </a:r>
          </a:p>
          <a:p>
            <a:r>
              <a:rPr lang="cs-CZ" dirty="0" err="1" smtClean="0"/>
              <a:t>Vel_ký</a:t>
            </a:r>
            <a:r>
              <a:rPr lang="cs-CZ" dirty="0" smtClean="0"/>
              <a:t> </a:t>
            </a:r>
            <a:r>
              <a:rPr lang="cs-CZ" dirty="0" err="1" smtClean="0"/>
              <a:t>l_ják</a:t>
            </a:r>
            <a:r>
              <a:rPr lang="cs-CZ" dirty="0" smtClean="0"/>
              <a:t>: …………………………………...</a:t>
            </a:r>
          </a:p>
          <a:p>
            <a:r>
              <a:rPr lang="cs-CZ" dirty="0" err="1" smtClean="0"/>
              <a:t>Seml_t</a:t>
            </a:r>
            <a:r>
              <a:rPr lang="cs-CZ" dirty="0" smtClean="0"/>
              <a:t> </a:t>
            </a:r>
            <a:r>
              <a:rPr lang="cs-CZ" dirty="0" err="1" smtClean="0"/>
              <a:t>ob_lí</a:t>
            </a:r>
            <a:r>
              <a:rPr lang="cs-CZ" dirty="0" smtClean="0"/>
              <a:t>: …………………………………</a:t>
            </a:r>
          </a:p>
          <a:p>
            <a:r>
              <a:rPr lang="cs-CZ" dirty="0" smtClean="0"/>
              <a:t>Rozbitý </a:t>
            </a:r>
            <a:r>
              <a:rPr lang="cs-CZ" smtClean="0"/>
              <a:t>pl_noměr</a:t>
            </a:r>
            <a:r>
              <a:rPr lang="cs-CZ" dirty="0" smtClean="0"/>
              <a:t>: …………………………..</a:t>
            </a:r>
          </a:p>
        </p:txBody>
      </p:sp>
    </p:spTree>
    <p:extLst>
      <p:ext uri="{BB962C8B-B14F-4D97-AF65-F5344CB8AC3E}">
        <p14:creationId xmlns:p14="http://schemas.microsoft.com/office/powerpoint/2010/main" val="387119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Obrázky </a:t>
            </a:r>
            <a:r>
              <a:rPr lang="cs-CZ" smtClean="0"/>
              <a:t>klipart Microsoft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00827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79</TotalTime>
  <Words>367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Vyjmenovaná slova po L</vt:lpstr>
      <vt:lpstr>Prezentace aplikace PowerPoint</vt:lpstr>
      <vt:lpstr>Vyjmenovaná slova po L</vt:lpstr>
      <vt:lpstr>Slova příbuzná </vt:lpstr>
      <vt:lpstr>Slova příbuzná </vt:lpstr>
      <vt:lpstr>Pozor!</vt:lpstr>
      <vt:lpstr>Rozlišujte: </vt:lpstr>
      <vt:lpstr>Procvičuj: </vt:lpstr>
      <vt:lpstr>Kontrola správnosti: </vt:lpstr>
      <vt:lpstr>Doplň vhodná slova: </vt:lpstr>
      <vt:lpstr>Vytvoř věty s daným slovem: 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L</dc:title>
  <dc:creator>Admin</dc:creator>
  <cp:lastModifiedBy>Admin</cp:lastModifiedBy>
  <cp:revision>14</cp:revision>
  <dcterms:created xsi:type="dcterms:W3CDTF">2012-03-10T13:46:01Z</dcterms:created>
  <dcterms:modified xsi:type="dcterms:W3CDTF">2012-11-28T16:30:59Z</dcterms:modified>
</cp:coreProperties>
</file>